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81"/>
  </p:notesMasterIdLst>
  <p:handoutMasterIdLst>
    <p:handoutMasterId r:id="rId82"/>
  </p:handoutMasterIdLst>
  <p:sldIdLst>
    <p:sldId id="313" r:id="rId5"/>
    <p:sldId id="287" r:id="rId6"/>
    <p:sldId id="288" r:id="rId7"/>
    <p:sldId id="289" r:id="rId8"/>
    <p:sldId id="290" r:id="rId9"/>
    <p:sldId id="291" r:id="rId10"/>
    <p:sldId id="314" r:id="rId11"/>
    <p:sldId id="260" r:id="rId12"/>
    <p:sldId id="297" r:id="rId13"/>
    <p:sldId id="298" r:id="rId14"/>
    <p:sldId id="327" r:id="rId15"/>
    <p:sldId id="329" r:id="rId16"/>
    <p:sldId id="328" r:id="rId17"/>
    <p:sldId id="330" r:id="rId18"/>
    <p:sldId id="331" r:id="rId19"/>
    <p:sldId id="332" r:id="rId20"/>
    <p:sldId id="292" r:id="rId21"/>
    <p:sldId id="293" r:id="rId22"/>
    <p:sldId id="294" r:id="rId23"/>
    <p:sldId id="296" r:id="rId24"/>
    <p:sldId id="326" r:id="rId25"/>
    <p:sldId id="325" r:id="rId26"/>
    <p:sldId id="333" r:id="rId27"/>
    <p:sldId id="334" r:id="rId28"/>
    <p:sldId id="335" r:id="rId29"/>
    <p:sldId id="317" r:id="rId30"/>
    <p:sldId id="295" r:id="rId31"/>
    <p:sldId id="263" r:id="rId32"/>
    <p:sldId id="301" r:id="rId33"/>
    <p:sldId id="302" r:id="rId34"/>
    <p:sldId id="316" r:id="rId35"/>
    <p:sldId id="299" r:id="rId36"/>
    <p:sldId id="300" r:id="rId37"/>
    <p:sldId id="264" r:id="rId38"/>
    <p:sldId id="303" r:id="rId39"/>
    <p:sldId id="304" r:id="rId40"/>
    <p:sldId id="353" r:id="rId41"/>
    <p:sldId id="305" r:id="rId42"/>
    <p:sldId id="306" r:id="rId43"/>
    <p:sldId id="266" r:id="rId44"/>
    <p:sldId id="336" r:id="rId45"/>
    <p:sldId id="337" r:id="rId46"/>
    <p:sldId id="354" r:id="rId47"/>
    <p:sldId id="355" r:id="rId48"/>
    <p:sldId id="356" r:id="rId49"/>
    <p:sldId id="267" r:id="rId50"/>
    <p:sldId id="307" r:id="rId51"/>
    <p:sldId id="308" r:id="rId52"/>
    <p:sldId id="338" r:id="rId53"/>
    <p:sldId id="339" r:id="rId54"/>
    <p:sldId id="340" r:id="rId55"/>
    <p:sldId id="283" r:id="rId56"/>
    <p:sldId id="270" r:id="rId57"/>
    <p:sldId id="269" r:id="rId58"/>
    <p:sldId id="341" r:id="rId59"/>
    <p:sldId id="357" r:id="rId60"/>
    <p:sldId id="358" r:id="rId61"/>
    <p:sldId id="309" r:id="rId62"/>
    <p:sldId id="345" r:id="rId63"/>
    <p:sldId id="346" r:id="rId64"/>
    <p:sldId id="344" r:id="rId65"/>
    <p:sldId id="318" r:id="rId66"/>
    <p:sldId id="319" r:id="rId67"/>
    <p:sldId id="310" r:id="rId68"/>
    <p:sldId id="322" r:id="rId69"/>
    <p:sldId id="320" r:id="rId70"/>
    <p:sldId id="347" r:id="rId71"/>
    <p:sldId id="348" r:id="rId72"/>
    <p:sldId id="349" r:id="rId73"/>
    <p:sldId id="311" r:id="rId74"/>
    <p:sldId id="323" r:id="rId75"/>
    <p:sldId id="321" r:id="rId76"/>
    <p:sldId id="350" r:id="rId77"/>
    <p:sldId id="351" r:id="rId78"/>
    <p:sldId id="352" r:id="rId79"/>
    <p:sldId id="312" r:id="rId80"/>
  </p:sldIdLst>
  <p:sldSz cx="9144000" cy="6858000" type="screen4x3"/>
  <p:notesSz cx="6858000" cy="9296400"/>
  <p:custShowLst>
    <p:custShow name="Custom Show 1" id="0">
      <p:sldLst>
        <p:sld r:id="rId12"/>
      </p:sldLst>
    </p:custShow>
  </p:custShowLst>
  <p:custDataLst>
    <p:tags r:id="rId8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60"/>
  </p:normalViewPr>
  <p:slideViewPr>
    <p:cSldViewPr>
      <p:cViewPr>
        <p:scale>
          <a:sx n="94" d="100"/>
          <a:sy n="94" d="100"/>
        </p:scale>
        <p:origin x="-49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7" tIns="46149" rIns="92297" bIns="46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9" rIns="92297" bIns="46149" rtlCol="0"/>
          <a:lstStyle>
            <a:lvl1pPr algn="r">
              <a:defRPr sz="1200"/>
            </a:lvl1pPr>
          </a:lstStyle>
          <a:p>
            <a:fld id="{95DFC346-7AD6-4C92-9546-1813AF60EEAF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2297" tIns="46149" rIns="92297" bIns="46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2297" tIns="46149" rIns="92297" bIns="46149" rtlCol="0" anchor="b"/>
          <a:lstStyle>
            <a:lvl1pPr algn="r">
              <a:defRPr sz="1200"/>
            </a:lvl1pPr>
          </a:lstStyle>
          <a:p>
            <a:fld id="{E37D46B0-85DD-4673-A633-66ACA5F16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177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4904B-7655-4BB4-AC1B-11C31B750404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207D7-7343-4ADC-8088-5C909A281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76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07D7-7343-4ADC-8088-5C909A281A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11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07D7-7343-4ADC-8088-5C909A281A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111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07D7-7343-4ADC-8088-5C909A281A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11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99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0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49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59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7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13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787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714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4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2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74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8488C4">
                <a:lumMod val="0"/>
                <a:lumOff val="100000"/>
                <a:alpha val="33000"/>
              </a:srgbClr>
            </a:gs>
            <a:gs pos="100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2F2C-166B-4217-B758-349389A8F15B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449B-4988-44C1-82B7-F658E8B38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9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" Target="slide11.xml"/><Relationship Id="rId5" Type="http://schemas.openxmlformats.org/officeDocument/2006/relationships/slide" Target="slide1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" Target="slide1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" Target="slide10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" Target="slide1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63.xml"/><Relationship Id="rId7" Type="http://schemas.openxmlformats.org/officeDocument/2006/relationships/image" Target="../media/image19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slide" Target="slide2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" Target="slide22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" Target="slide23.xml"/><Relationship Id="rId5" Type="http://schemas.openxmlformats.org/officeDocument/2006/relationships/slide" Target="slide2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slide" Target="slide2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" Target="slide24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" Target="slide26.xml"/><Relationship Id="rId5" Type="http://schemas.openxmlformats.org/officeDocument/2006/relationships/slide" Target="slide2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23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24.jpeg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" Target="slide28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" Target="slide31.xml"/><Relationship Id="rId5" Type="http://schemas.openxmlformats.org/officeDocument/2006/relationships/slide" Target="slide34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slide" Target="slide3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" Target="slide33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" Target="slide31.xml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" Target="slide34.xml"/><Relationship Id="rId5" Type="http://schemas.openxmlformats.org/officeDocument/2006/relationships/slide" Target="slide27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26.jpeg"/><Relationship Id="rId5" Type="http://schemas.openxmlformats.org/officeDocument/2006/relationships/slide" Target="slide35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" Target="slide34.xml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" Target="slide37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6.jpeg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" Target="slide37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" Target="slide40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" Target="slide39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" Target="slide40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slide" Target="slide43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" Target="slide39.xml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slide" Target="slide43.xml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" Target="slide46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28.jpeg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" Target="slide46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slide" Target="slide49.xml"/><Relationship Id="rId4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jpe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" Target="slide48.xml"/><Relationship Id="rId5" Type="http://schemas.openxmlformats.org/officeDocument/2006/relationships/slide" Target="slide50.xml"/><Relationship Id="rId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slide" Target="slide49.xml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" Target="slide52.xml"/><Relationship Id="rId4" Type="http://schemas.openxmlformats.org/officeDocument/2006/relationships/image" Target="../media/image1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9.jpeg"/><Relationship Id="rId5" Type="http://schemas.openxmlformats.org/officeDocument/2006/relationships/slide" Target="slide54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slide" Target="slide52.xml"/><Relationship Id="rId4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slide" Target="slide55.xml"/><Relationship Id="rId4" Type="http://schemas.openxmlformats.org/officeDocument/2006/relationships/image" Target="../media/image1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29.jpeg"/><Relationship Id="rId5" Type="http://schemas.openxmlformats.org/officeDocument/2006/relationships/slide" Target="slide56.xml"/><Relationship Id="rId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slide" Target="slide55.xml"/><Relationship Id="rId4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" Target="slide58.xml"/><Relationship Id="rId4" Type="http://schemas.openxmlformats.org/officeDocument/2006/relationships/image" Target="../media/image1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30.jpeg"/><Relationship Id="rId5" Type="http://schemas.openxmlformats.org/officeDocument/2006/relationships/slide" Target="slide60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" Target="slide5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slide" Target="slide61.xml"/><Relationship Id="rId4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30.jpeg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slide" Target="slide61.xml"/><Relationship Id="rId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slide" Target="slide64.xml"/><Relationship Id="rId4" Type="http://schemas.openxmlformats.org/officeDocument/2006/relationships/image" Target="../media/image1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31.jpeg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slide" Target="slide64.xml"/><Relationship Id="rId4" Type="http://schemas.openxmlformats.org/officeDocument/2006/relationships/image" Target="../media/image1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" Target="slide67.xml"/><Relationship Id="rId4" Type="http://schemas.openxmlformats.org/officeDocument/2006/relationships/image" Target="../media/image1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31.jpeg"/><Relationship Id="rId5" Type="http://schemas.openxmlformats.org/officeDocument/2006/relationships/slide" Target="slide68.xml"/><Relationship Id="rId4" Type="http://schemas.openxmlformats.org/officeDocument/2006/relationships/slide" Target="slide6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" Target="slide67.xml"/><Relationship Id="rId4" Type="http://schemas.openxmlformats.org/officeDocument/2006/relationships/image" Target="../media/image1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slide" Target="slide7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tags" Target="../tags/tag39.xml"/><Relationship Id="rId7" Type="http://schemas.openxmlformats.org/officeDocument/2006/relationships/image" Target="../media/image10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0.xml"/><Relationship Id="rId9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32.jpeg"/><Relationship Id="rId5" Type="http://schemas.openxmlformats.org/officeDocument/2006/relationships/slide" Target="slide71.xml"/><Relationship Id="rId4" Type="http://schemas.openxmlformats.org/officeDocument/2006/relationships/slide" Target="slide7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slide" Target="slide70.xml"/><Relationship Id="rId4" Type="http://schemas.openxmlformats.org/officeDocument/2006/relationships/image" Target="../media/image1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slide" Target="slide73.xml"/><Relationship Id="rId4" Type="http://schemas.openxmlformats.org/officeDocument/2006/relationships/image" Target="../media/image1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32.jpeg"/><Relationship Id="rId5" Type="http://schemas.openxmlformats.org/officeDocument/2006/relationships/slide" Target="slide75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slide" Target="slide73.xml"/><Relationship Id="rId4" Type="http://schemas.openxmlformats.org/officeDocument/2006/relationships/image" Target="../media/image16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slide" Target="slide76.xml"/><Relationship Id="rId4" Type="http://schemas.openxmlformats.org/officeDocument/2006/relationships/image" Target="../media/image1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.jpeg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" Target="slide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1066800"/>
            <a:ext cx="7772400" cy="2743200"/>
          </a:xfrm>
        </p:spPr>
        <p:txBody>
          <a:bodyPr/>
          <a:lstStyle/>
          <a:p>
            <a:r>
              <a:rPr lang="en-US" sz="8000" i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Why?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</a:b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Because…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990600" y="3886200"/>
            <a:ext cx="70104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Kindergarten ‒ HOOK Lesson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Cause and Effect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18" y="5065235"/>
            <a:ext cx="2029482" cy="1259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6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629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sz="35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5574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Verdana" pitchFamily="34" charset="0"/>
                <a:hlinkClick r:id="rId4" action="ppaction://hlinksldjump"/>
              </a:rPr>
              <a:t>The girl jumped on the stool </a:t>
            </a:r>
            <a:r>
              <a:rPr lang="en-US" dirty="0" smtClean="0">
                <a:latin typeface="Verdana" pitchFamily="34" charset="0"/>
              </a:rPr>
              <a:t>because </a:t>
            </a:r>
            <a:r>
              <a:rPr lang="en-US" u="sng" dirty="0" smtClean="0">
                <a:latin typeface="Verdana" pitchFamily="34" charset="0"/>
                <a:hlinkClick r:id="rId5" action="ppaction://hlinksldjump"/>
              </a:rPr>
              <a:t>she was afraid of the mouse</a:t>
            </a:r>
            <a:r>
              <a:rPr lang="en-US" u="sng" dirty="0" smtClean="0">
                <a:latin typeface="Verdana" pitchFamily="34" charset="0"/>
                <a:hlinkClick r:id="rId6" action="ppaction://hlinksldjump"/>
              </a:rPr>
              <a:t>.</a:t>
            </a:r>
            <a:endParaRPr lang="en-US" u="sng" dirty="0">
              <a:latin typeface="Verdana" pitchFamily="34" charset="0"/>
            </a:endParaRPr>
          </a:p>
        </p:txBody>
      </p:sp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99621" y="1295400"/>
            <a:ext cx="2820179" cy="41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2535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629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6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429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5650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Verdana" pitchFamily="34" charset="0"/>
                <a:hlinkClick r:id="rId4" action="ppaction://hlinksldjump"/>
              </a:rPr>
              <a:t>The girl jumped on the stool </a:t>
            </a:r>
            <a:r>
              <a:rPr lang="en-US" dirty="0" smtClean="0">
                <a:latin typeface="Verdana" pitchFamily="34" charset="0"/>
              </a:rPr>
              <a:t>because </a:t>
            </a:r>
            <a:r>
              <a:rPr lang="en-US" u="sng" dirty="0" smtClean="0">
                <a:latin typeface="Verdana" pitchFamily="34" charset="0"/>
                <a:hlinkClick r:id="rId5" action="ppaction://hlinksldjump"/>
              </a:rPr>
              <a:t>she was afraid of the mouse</a:t>
            </a:r>
            <a:r>
              <a:rPr lang="en-US" u="sng" dirty="0" smtClean="0">
                <a:latin typeface="Verdana" pitchFamily="34" charset="0"/>
                <a:hlinkClick r:id="rId6" action="ppaction://hlinksldjump"/>
              </a:rPr>
              <a:t>.</a:t>
            </a:r>
            <a:endParaRPr lang="en-US" u="sng" dirty="0">
              <a:latin typeface="Verdana" pitchFamily="34" charset="0"/>
            </a:endParaRPr>
          </a:p>
        </p:txBody>
      </p:sp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76600" y="1313774"/>
            <a:ext cx="2820179" cy="41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2535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629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6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429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light turned green.</a:t>
            </a:r>
            <a:endParaRPr lang="en-US" sz="3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72391" b="63019"/>
          <a:stretch>
            <a:fillRect/>
          </a:stretch>
        </p:blipFill>
        <p:spPr bwMode="auto">
          <a:xfrm>
            <a:off x="3429000" y="1447800"/>
            <a:ext cx="2479696" cy="469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5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The kids crossed the street.</a:t>
            </a:r>
            <a:endParaRPr lang="en-US" sz="3500" dirty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0714" r="21875"/>
          <a:stretch>
            <a:fillRect/>
          </a:stretch>
        </p:blipFill>
        <p:spPr bwMode="auto">
          <a:xfrm>
            <a:off x="3200400" y="1707382"/>
            <a:ext cx="2667000" cy="431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45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3500" u="sng" dirty="0" smtClean="0">
                <a:latin typeface="Verdana" pitchFamily="34" charset="0"/>
              </a:rPr>
              <a:t>The light turned green</a:t>
            </a:r>
            <a:r>
              <a:rPr lang="en-US" sz="3500" dirty="0" smtClean="0">
                <a:latin typeface="Verdana" pitchFamily="34" charset="0"/>
              </a:rPr>
              <a:t> </a:t>
            </a:r>
            <a:r>
              <a:rPr lang="en-US" sz="3500" dirty="0" smtClean="0">
                <a:solidFill>
                  <a:srgbClr val="0070C0"/>
                </a:solidFill>
                <a:latin typeface="Verdana" pitchFamily="34" charset="0"/>
              </a:rPr>
              <a:t>so</a:t>
            </a:r>
            <a:r>
              <a:rPr lang="en-US" sz="3500" dirty="0" smtClean="0">
                <a:latin typeface="Verdana" pitchFamily="34" charset="0"/>
              </a:rPr>
              <a:t> </a:t>
            </a:r>
            <a:r>
              <a:rPr lang="en-US" sz="3500" u="sng" dirty="0" smtClean="0">
                <a:latin typeface="Verdana" pitchFamily="34" charset="0"/>
              </a:rPr>
              <a:t>the kids crossed the street.</a:t>
            </a:r>
            <a:endParaRPr lang="en-US" sz="3500" u="sng" dirty="0">
              <a:latin typeface="Verdana" pitchFamily="34" charset="0"/>
            </a:endParaRPr>
          </a:p>
        </p:txBody>
      </p:sp>
      <p:sp>
        <p:nvSpPr>
          <p:cNvPr id="5" name="Right Arrow 4"/>
          <p:cNvSpPr/>
          <p:nvPr>
            <p:custDataLst>
              <p:tags r:id="rId2"/>
            </p:custDataLst>
          </p:nvPr>
        </p:nvSpPr>
        <p:spPr>
          <a:xfrm>
            <a:off x="3991874" y="3200400"/>
            <a:ext cx="1295400" cy="11430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 l="73913" r="966" b="64360"/>
          <a:stretch>
            <a:fillRect/>
          </a:stretch>
        </p:blipFill>
        <p:spPr bwMode="auto">
          <a:xfrm>
            <a:off x="1295400" y="1676400"/>
            <a:ext cx="1981200" cy="39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/>
          <a:srcRect t="13174" r="21875"/>
          <a:stretch>
            <a:fillRect/>
          </a:stretch>
        </p:blipFill>
        <p:spPr bwMode="auto">
          <a:xfrm>
            <a:off x="5867400" y="1924438"/>
            <a:ext cx="2362200" cy="37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599488" y="5867400"/>
            <a:ext cx="2974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70C0"/>
                </a:solidFill>
                <a:latin typeface="Verdana" pitchFamily="34" charset="0"/>
              </a:rPr>
              <a:t>EFFECT</a:t>
            </a:r>
            <a:endParaRPr lang="en-US" sz="25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685800" y="5943600"/>
            <a:ext cx="2974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</a:t>
            </a:r>
            <a:endParaRPr lang="en-US" sz="25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41148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itchFamily="34" charset="0"/>
              </a:rPr>
              <a:t>SO</a:t>
            </a:r>
            <a:endParaRPr lang="en-US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7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838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</a:rPr>
              <a:t>The mouse…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28" t="89499" r="29862" b="1521"/>
          <a:stretch>
            <a:fillRect/>
          </a:stretch>
        </p:blipFill>
        <p:spPr bwMode="auto">
          <a:xfrm>
            <a:off x="2057400" y="2209796"/>
            <a:ext cx="5011727" cy="264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525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22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7170" name="Picture 2"/>
          <p:cNvPicPr preferRelativeResize="0"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71800" y="1392825"/>
            <a:ext cx="3001039" cy="424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304800" y="577209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latin typeface="Verdana" pitchFamily="34" charset="0"/>
                <a:hlinkClick r:id="rId6" action="ppaction://hlinksldjump"/>
              </a:rPr>
              <a:t>The light turned green </a:t>
            </a:r>
            <a:r>
              <a:rPr lang="en-US" sz="2000" dirty="0">
                <a:latin typeface="Verdana" pitchFamily="34" charset="0"/>
              </a:rPr>
              <a:t>so </a:t>
            </a:r>
            <a:r>
              <a:rPr lang="en-US" sz="2000" u="sng" dirty="0">
                <a:latin typeface="Verdana" pitchFamily="34" charset="0"/>
                <a:hlinkClick r:id="rId7" action="ppaction://hlinksldjump"/>
              </a:rPr>
              <a:t>the </a:t>
            </a:r>
            <a:r>
              <a:rPr lang="en-US" sz="2000" u="sng" dirty="0" smtClean="0">
                <a:latin typeface="Verdana" pitchFamily="34" charset="0"/>
                <a:hlinkClick r:id="rId7" action="ppaction://hlinksldjump"/>
              </a:rPr>
              <a:t>kids crossed </a:t>
            </a:r>
            <a:r>
              <a:rPr lang="en-US" sz="2000" u="sng" dirty="0">
                <a:latin typeface="Verdana" pitchFamily="34" charset="0"/>
                <a:hlinkClick r:id="rId7" action="ppaction://hlinksldjump"/>
              </a:rPr>
              <a:t>the street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4005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580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6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413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sz="35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7170" name="Picture 2"/>
          <p:cNvPicPr preferRelativeResize="0"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48000" y="1143000"/>
            <a:ext cx="3111168" cy="440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304800" y="563880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latin typeface="Verdana" pitchFamily="34" charset="0"/>
                <a:hlinkClick r:id="rId6" action="ppaction://hlinksldjump"/>
              </a:rPr>
              <a:t>The light turned green </a:t>
            </a:r>
            <a:r>
              <a:rPr lang="en-US" sz="2000" dirty="0">
                <a:latin typeface="Verdana" pitchFamily="34" charset="0"/>
              </a:rPr>
              <a:t>so </a:t>
            </a:r>
            <a:r>
              <a:rPr lang="en-US" sz="2000" u="sng" dirty="0">
                <a:latin typeface="Verdana" pitchFamily="34" charset="0"/>
                <a:hlinkClick r:id="rId7" action="ppaction://hlinksldjump"/>
              </a:rPr>
              <a:t>the </a:t>
            </a:r>
            <a:r>
              <a:rPr lang="en-US" sz="2000" u="sng" dirty="0" smtClean="0">
                <a:latin typeface="Verdana" pitchFamily="34" charset="0"/>
                <a:hlinkClick r:id="rId7" action="ppaction://hlinksldjump"/>
              </a:rPr>
              <a:t>kids crossed </a:t>
            </a:r>
            <a:r>
              <a:rPr lang="en-US" sz="2000" u="sng" dirty="0">
                <a:latin typeface="Verdana" pitchFamily="34" charset="0"/>
                <a:hlinkClick r:id="rId7" action="ppaction://hlinksldjump"/>
              </a:rPr>
              <a:t>the street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4005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6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580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6388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6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413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990600" y="1524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Verdana" pitchFamily="34" charset="0"/>
              </a:rPr>
              <a:t>We can also say </a:t>
            </a:r>
            <a:br>
              <a:rPr lang="en-US" sz="4800" dirty="0" smtClean="0">
                <a:latin typeface="Verdana" pitchFamily="34" charset="0"/>
              </a:rPr>
            </a:br>
            <a:r>
              <a:rPr lang="en-US" sz="4800" dirty="0" smtClean="0">
                <a:latin typeface="Verdana" pitchFamily="34" charset="0"/>
              </a:rPr>
              <a:t>the same thing another way…</a:t>
            </a:r>
            <a:endParaRPr lang="en-US" sz="4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latin typeface="Verdana" pitchFamily="34" charset="0"/>
              </a:rPr>
              <a:t>The kids crossed the street </a:t>
            </a:r>
            <a:r>
              <a:rPr lang="en-US" sz="3600" dirty="0" smtClean="0">
                <a:latin typeface="Verdana" pitchFamily="34" charset="0"/>
              </a:rPr>
              <a:t>because </a:t>
            </a:r>
            <a:r>
              <a:rPr lang="en-US" sz="3600" u="sng" dirty="0" smtClean="0">
                <a:latin typeface="Verdana" pitchFamily="34" charset="0"/>
              </a:rPr>
              <a:t>the light turned green.</a:t>
            </a:r>
            <a:endParaRPr lang="en-US" sz="3600" u="sng" dirty="0"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 l="72287" b="65365"/>
          <a:stretch>
            <a:fillRect/>
          </a:stretch>
        </p:blipFill>
        <p:spPr bwMode="auto">
          <a:xfrm>
            <a:off x="5791200" y="1827769"/>
            <a:ext cx="2327680" cy="411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 t="16869" r="21875"/>
          <a:stretch>
            <a:fillRect/>
          </a:stretch>
        </p:blipFill>
        <p:spPr bwMode="auto">
          <a:xfrm>
            <a:off x="838200" y="1940170"/>
            <a:ext cx="2438400" cy="36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5485188" y="6166539"/>
            <a:ext cx="2974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C00000"/>
                </a:solidFill>
                <a:latin typeface="Verdana" pitchFamily="34" charset="0"/>
              </a:rPr>
              <a:t>CAUSE</a:t>
            </a:r>
            <a:endParaRPr lang="en-US" sz="25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98192" y="6166539"/>
            <a:ext cx="2974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tx2"/>
                </a:solidFill>
                <a:latin typeface="Verdana" pitchFamily="34" charset="0"/>
              </a:rPr>
              <a:t>EFFECT</a:t>
            </a:r>
            <a:endParaRPr lang="en-US" sz="25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3352800" y="30480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Verdana" pitchFamily="34" charset="0"/>
              </a:rPr>
              <a:t>because</a:t>
            </a:r>
            <a:endParaRPr lang="en-US" sz="4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5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81000" y="59552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Verdana" pitchFamily="34" charset="0"/>
                <a:hlinkClick r:id="rId4" action="ppaction://hlinksldjump"/>
              </a:rPr>
              <a:t>The kids walked across the street </a:t>
            </a:r>
            <a:r>
              <a:rPr lang="en-US" dirty="0" smtClean="0">
                <a:latin typeface="Verdana" pitchFamily="34" charset="0"/>
              </a:rPr>
              <a:t>because </a:t>
            </a:r>
            <a:r>
              <a:rPr lang="en-US" u="sng" dirty="0" smtClean="0">
                <a:latin typeface="Verdana" pitchFamily="34" charset="0"/>
                <a:hlinkClick r:id="rId5" action="ppaction://hlinksldjump"/>
              </a:rPr>
              <a:t>the light turned green</a:t>
            </a:r>
            <a:r>
              <a:rPr lang="en-US" u="sng" dirty="0" smtClean="0">
                <a:latin typeface="Verdana" pitchFamily="34" charset="0"/>
              </a:rPr>
              <a:t>.</a:t>
            </a:r>
            <a:endParaRPr lang="en-US" u="sng" dirty="0">
              <a:latin typeface="Verdana" pitchFamily="34" charset="0"/>
            </a:endParaRPr>
          </a:p>
        </p:txBody>
      </p:sp>
      <p:pic>
        <p:nvPicPr>
          <p:cNvPr id="7170" name="Picture 2"/>
          <p:cNvPicPr preferRelativeResize="0"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971800" y="1286206"/>
            <a:ext cx="3207257" cy="45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3065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6388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31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9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itchFamily="34" charset="0"/>
              </a:rPr>
              <a:t>The girl…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396"/>
          <a:stretch>
            <a:fillRect/>
          </a:stretch>
        </p:blipFill>
        <p:spPr bwMode="auto">
          <a:xfrm>
            <a:off x="2743200" y="1805545"/>
            <a:ext cx="3362346" cy="368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9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6388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6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153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sz="35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7170" name="Picture 2"/>
          <p:cNvPicPr preferRelativeResize="0"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48000" y="1286206"/>
            <a:ext cx="3179922" cy="449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304800" y="58790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latin typeface="Verdana" pitchFamily="34" charset="0"/>
                <a:hlinkClick r:id="rId6" action="ppaction://hlinksldjump"/>
              </a:rPr>
              <a:t>The kids walked across the street </a:t>
            </a:r>
            <a:r>
              <a:rPr lang="en-US" dirty="0" smtClean="0">
                <a:latin typeface="Verdana" pitchFamily="34" charset="0"/>
              </a:rPr>
              <a:t>because </a:t>
            </a:r>
            <a:r>
              <a:rPr lang="en-US" u="sng" dirty="0" smtClean="0">
                <a:latin typeface="Verdana" pitchFamily="34" charset="0"/>
                <a:hlinkClick r:id="rId7" action="ppaction://hlinksldjump"/>
              </a:rPr>
              <a:t>the light turned green</a:t>
            </a:r>
            <a:r>
              <a:rPr lang="en-US" u="sng" dirty="0" smtClean="0">
                <a:latin typeface="Verdana" pitchFamily="34" charset="0"/>
              </a:rPr>
              <a:t>.</a:t>
            </a:r>
            <a:endParaRPr lang="en-US" u="sng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005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5626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6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580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6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413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52400" y="5562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Verdana" pitchFamily="34" charset="0"/>
                <a:hlinkClick r:id="rId4" action="ppaction://hlinksldjump"/>
              </a:rPr>
              <a:t>My mom was tired when she read me a bedtime story </a:t>
            </a:r>
            <a:r>
              <a:rPr lang="en-US" sz="1600" u="sng" dirty="0" smtClean="0">
                <a:latin typeface="Verdana" pitchFamily="34" charset="0"/>
              </a:rPr>
              <a:t/>
            </a:r>
            <a:br>
              <a:rPr lang="en-US" sz="1600" u="sng" dirty="0" smtClean="0">
                <a:latin typeface="Verdana" pitchFamily="34" charset="0"/>
              </a:rPr>
            </a:br>
            <a:r>
              <a:rPr lang="en-US" sz="1600" dirty="0" smtClean="0">
                <a:latin typeface="Verdana" pitchFamily="34" charset="0"/>
              </a:rPr>
              <a:t>so </a:t>
            </a:r>
            <a:r>
              <a:rPr lang="en-US" sz="1600" u="sng" dirty="0" smtClean="0">
                <a:latin typeface="Verdana" pitchFamily="34" charset="0"/>
                <a:hlinkClick r:id="rId5" action="ppaction://hlinksldjump"/>
              </a:rPr>
              <a:t>she fell asleep on my bed</a:t>
            </a:r>
            <a:r>
              <a:rPr lang="en-US" sz="1600" u="sng" dirty="0" smtClean="0">
                <a:latin typeface="Verdana" pitchFamily="34" charset="0"/>
              </a:rPr>
              <a:t>.</a:t>
            </a:r>
            <a:endParaRPr lang="en-US" sz="1600" u="sng" dirty="0">
              <a:latin typeface="Verdana" pitchFamily="34" charset="0"/>
            </a:endParaRPr>
          </a:p>
        </p:txBody>
      </p:sp>
      <p:pic>
        <p:nvPicPr>
          <p:cNvPr id="6146" name="Picture 2"/>
          <p:cNvPicPr preferRelativeResize="0"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9963" y="1371594"/>
            <a:ext cx="4950437" cy="390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124400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" action="ppaction://hlinkshowjump?jump=previousslide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817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" action="ppaction://hlinkshowjump?jump=nextslide"/>
          </p:cNvPr>
          <p:cNvSpPr/>
          <p:nvPr>
            <p:custDataLst>
              <p:tags r:id="rId2"/>
            </p:custDataLst>
          </p:nvPr>
        </p:nvSpPr>
        <p:spPr>
          <a:xfrm>
            <a:off x="7010400" y="54102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666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sz="35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52400" y="5562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Verdana" pitchFamily="34" charset="0"/>
                <a:hlinkClick r:id="rId4" action="ppaction://hlinksldjump"/>
              </a:rPr>
              <a:t>My mom was tired when she read me a bedtime story </a:t>
            </a:r>
            <a:r>
              <a:rPr lang="en-US" sz="1600" u="sng" dirty="0" smtClean="0">
                <a:latin typeface="Verdana" pitchFamily="34" charset="0"/>
              </a:rPr>
              <a:t/>
            </a:r>
            <a:br>
              <a:rPr lang="en-US" sz="1600" u="sng" dirty="0" smtClean="0">
                <a:latin typeface="Verdana" pitchFamily="34" charset="0"/>
              </a:rPr>
            </a:br>
            <a:r>
              <a:rPr lang="en-US" sz="1600" dirty="0" smtClean="0">
                <a:latin typeface="Verdana" pitchFamily="34" charset="0"/>
              </a:rPr>
              <a:t>so </a:t>
            </a:r>
            <a:r>
              <a:rPr lang="en-US" sz="1600" u="sng" dirty="0" smtClean="0">
                <a:latin typeface="Verdana" pitchFamily="34" charset="0"/>
                <a:hlinkClick r:id="rId5" action="ppaction://hlinksldjump"/>
              </a:rPr>
              <a:t>she fell asleep on my bed</a:t>
            </a:r>
            <a:r>
              <a:rPr lang="en-US" sz="1600" u="sng" dirty="0" smtClean="0">
                <a:latin typeface="Verdana" pitchFamily="34" charset="0"/>
              </a:rPr>
              <a:t>.</a:t>
            </a:r>
            <a:endParaRPr lang="en-US" sz="1600" u="sng" dirty="0">
              <a:latin typeface="Verdana" pitchFamily="34" charset="0"/>
            </a:endParaRPr>
          </a:p>
        </p:txBody>
      </p:sp>
      <p:pic>
        <p:nvPicPr>
          <p:cNvPr id="6146" name="Picture 2"/>
          <p:cNvPicPr preferRelativeResize="0"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1201" y="1371596"/>
            <a:ext cx="4967545" cy="391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124400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" action="ppaction://hlinkshowjump?jump=previousslide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512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" action="ppaction://hlinkshowjump?jump=nextslide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149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The girl saw the mouse.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420"/>
          <a:stretch>
            <a:fillRect/>
          </a:stretch>
        </p:blipFill>
        <p:spPr bwMode="auto">
          <a:xfrm>
            <a:off x="728675" y="1828800"/>
            <a:ext cx="3236778" cy="354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76" t="86836" r="26198"/>
          <a:stretch>
            <a:fillRect/>
          </a:stretch>
        </p:blipFill>
        <p:spPr bwMode="auto">
          <a:xfrm>
            <a:off x="5257800" y="2819400"/>
            <a:ext cx="3386125" cy="196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962400" y="3262046"/>
            <a:ext cx="1466824" cy="77655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chemeClr val="accent6"/>
                </a:solidFill>
                <a:latin typeface="Verdana" pitchFamily="34" charset="0"/>
              </a:rPr>
              <a:t>CAUSE?</a:t>
            </a:r>
            <a:endParaRPr lang="en-US" sz="3500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81000" y="5867400"/>
            <a:ext cx="845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latin typeface="Verdana" pitchFamily="34" charset="0"/>
                <a:hlinkClick r:id="rId4" action="ppaction://hlinksldjump"/>
              </a:rPr>
              <a:t>I ran to school </a:t>
            </a:r>
            <a:r>
              <a:rPr lang="en-US" sz="2500" dirty="0" smtClean="0">
                <a:latin typeface="Verdana" pitchFamily="34" charset="0"/>
              </a:rPr>
              <a:t>because </a:t>
            </a:r>
            <a:r>
              <a:rPr lang="en-US" sz="2500" u="sng" dirty="0" smtClean="0">
                <a:latin typeface="Verdana" pitchFamily="34" charset="0"/>
                <a:hlinkClick r:id="rId5" action="ppaction://hlinksldjump"/>
              </a:rPr>
              <a:t>I was late</a:t>
            </a:r>
            <a:r>
              <a:rPr lang="en-US" sz="2500" u="sng" dirty="0" smtClean="0">
                <a:latin typeface="Verdana" pitchFamily="34" charset="0"/>
                <a:hlinkClick r:id="rId6" action="ppaction://hlinksldjump"/>
              </a:rPr>
              <a:t>.</a:t>
            </a:r>
            <a:endParaRPr lang="en-US" sz="2500" u="sng" dirty="0">
              <a:latin typeface="Verdana" pitchFamily="34" charset="0"/>
            </a:endParaRP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1219200"/>
            <a:ext cx="4521319" cy="452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437299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" action="ppaction://hlinkshowjump?jump=previousslide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" action="ppaction://hlinkshowjump?jump=nextslide"/>
          </p:cNvPr>
          <p:cNvSpPr/>
          <p:nvPr>
            <p:custDataLst>
              <p:tags r:id="rId2"/>
            </p:custDataLst>
          </p:nvPr>
        </p:nvSpPr>
        <p:spPr>
          <a:xfrm>
            <a:off x="7010400" y="55626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sz="35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81000" y="5486400"/>
            <a:ext cx="845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latin typeface="Verdana" pitchFamily="34" charset="0"/>
                <a:hlinkClick r:id="rId4" action="ppaction://hlinksldjump"/>
              </a:rPr>
              <a:t>I ran to school </a:t>
            </a:r>
            <a:r>
              <a:rPr lang="en-US" sz="2500" dirty="0" smtClean="0">
                <a:latin typeface="Verdana" pitchFamily="34" charset="0"/>
              </a:rPr>
              <a:t>because </a:t>
            </a:r>
            <a:r>
              <a:rPr lang="en-US" sz="2500" u="sng" dirty="0" smtClean="0">
                <a:latin typeface="Verdana" pitchFamily="34" charset="0"/>
                <a:hlinkClick r:id="rId5" action="ppaction://hlinksldjump"/>
              </a:rPr>
              <a:t>I was late</a:t>
            </a:r>
            <a:r>
              <a:rPr lang="en-US" sz="2500" u="sng" dirty="0" smtClean="0">
                <a:latin typeface="Verdana" pitchFamily="34" charset="0"/>
                <a:hlinkClick r:id="rId6" action="ppaction://hlinksldjump"/>
              </a:rPr>
              <a:t>.</a:t>
            </a:r>
            <a:endParaRPr lang="en-US" sz="2500" u="sng" dirty="0">
              <a:latin typeface="Verdana" pitchFamily="34" charset="0"/>
            </a:endParaRP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6997" y="1295397"/>
            <a:ext cx="4160508" cy="416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4372996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" action="ppaction://hlinkshowjump?jump=nextslide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sz="35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04800" y="5410200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u="sng" dirty="0" smtClean="0">
                <a:latin typeface="Verdana" pitchFamily="34" charset="0"/>
                <a:hlinkClick r:id="rId4" action="ppaction://hlinksldjump"/>
              </a:rPr>
              <a:t>The sun was hot outside </a:t>
            </a:r>
            <a:r>
              <a:rPr lang="en-US" sz="2300" dirty="0" smtClean="0">
                <a:latin typeface="Verdana" pitchFamily="34" charset="0"/>
              </a:rPr>
              <a:t>so </a:t>
            </a:r>
            <a:br>
              <a:rPr lang="en-US" sz="2300" dirty="0" smtClean="0">
                <a:latin typeface="Verdana" pitchFamily="34" charset="0"/>
              </a:rPr>
            </a:br>
            <a:r>
              <a:rPr lang="en-US" sz="2300" u="sng" dirty="0" smtClean="0">
                <a:latin typeface="Verdana" pitchFamily="34" charset="0"/>
                <a:hlinkClick r:id="rId5" action="ppaction://hlinksldjump"/>
              </a:rPr>
              <a:t>the man drank some water.</a:t>
            </a:r>
            <a:endParaRPr lang="en-US" sz="2300" u="sng" dirty="0">
              <a:latin typeface="Verdana" pitchFamily="34" charset="0"/>
            </a:endParaRP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447800"/>
            <a:ext cx="5428241" cy="3619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079745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" action="ppaction://hlinkshowjump?jump=previousslide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496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" action="ppaction://hlinkshowjump?jump=nextslide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269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81000" y="5562600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u="sng" dirty="0" smtClean="0">
                <a:latin typeface="Verdana" pitchFamily="34" charset="0"/>
                <a:hlinkClick r:id="rId4" action="ppaction://hlinksldjump"/>
              </a:rPr>
              <a:t>The sun was hot outside </a:t>
            </a:r>
            <a:r>
              <a:rPr lang="en-US" sz="2300" dirty="0" smtClean="0">
                <a:latin typeface="Verdana" pitchFamily="34" charset="0"/>
              </a:rPr>
              <a:t>so </a:t>
            </a:r>
            <a:br>
              <a:rPr lang="en-US" sz="2300" dirty="0" smtClean="0">
                <a:latin typeface="Verdana" pitchFamily="34" charset="0"/>
              </a:rPr>
            </a:br>
            <a:r>
              <a:rPr lang="en-US" sz="2300" u="sng" dirty="0" smtClean="0">
                <a:latin typeface="Verdana" pitchFamily="34" charset="0"/>
                <a:hlinkClick r:id="rId5" action="ppaction://hlinksldjump"/>
              </a:rPr>
              <a:t>the man drank some water</a:t>
            </a:r>
            <a:r>
              <a:rPr lang="en-US" sz="2300" u="sng" dirty="0" smtClean="0">
                <a:latin typeface="Verdana" pitchFamily="34" charset="0"/>
                <a:hlinkClick r:id="rId6" action="ppaction://hlinksldjump"/>
              </a:rPr>
              <a:t>.</a:t>
            </a:r>
            <a:endParaRPr lang="en-US" sz="2300" u="sng" dirty="0">
              <a:latin typeface="Verdana" pitchFamily="34" charset="0"/>
            </a:endParaRP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0200" y="1447800"/>
            <a:ext cx="5863267" cy="3909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0797459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i="1" u="sng" dirty="0" smtClean="0">
                <a:latin typeface="Verdana" pitchFamily="34" charset="0"/>
              </a:rPr>
              <a:t>What happened </a:t>
            </a:r>
            <a:r>
              <a:rPr lang="en-US" sz="3500" u="sng" dirty="0" smtClean="0">
                <a:latin typeface="Verdana" pitchFamily="34" charset="0"/>
              </a:rPr>
              <a:t/>
            </a:r>
            <a:br>
              <a:rPr lang="en-US" sz="3500" u="sng" dirty="0" smtClean="0">
                <a:latin typeface="Verdana" pitchFamily="34" charset="0"/>
              </a:rPr>
            </a:br>
            <a:r>
              <a:rPr lang="en-US" sz="3500" dirty="0" smtClean="0">
                <a:latin typeface="Verdana" pitchFamily="34" charset="0"/>
              </a:rPr>
              <a:t>when the girl saw the mouse?</a:t>
            </a:r>
            <a:endParaRPr lang="en-US" sz="3500" dirty="0">
              <a:latin typeface="Verdana" pitchFamily="34" charset="0"/>
            </a:endParaRPr>
          </a:p>
        </p:txBody>
      </p:sp>
      <p:pic>
        <p:nvPicPr>
          <p:cNvPr id="9" name="Picture 2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7" t="76165" r="18971"/>
          <a:stretch>
            <a:fillRect/>
          </a:stretch>
        </p:blipFill>
        <p:spPr bwMode="auto">
          <a:xfrm>
            <a:off x="3429000" y="4098607"/>
            <a:ext cx="2698986" cy="154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0" y="5486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The girl jumped on the </a:t>
            </a:r>
            <a:r>
              <a:rPr lang="en-US" sz="2000" dirty="0" smtClean="0">
                <a:latin typeface="Verdana" pitchFamily="34" charset="0"/>
              </a:rPr>
              <a:t>stool.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0" y="592374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70C0"/>
                </a:solidFill>
                <a:latin typeface="Verdana" pitchFamily="34" charset="0"/>
              </a:rPr>
              <a:t>EFFECT</a:t>
            </a:r>
            <a:endParaRPr lang="en-US" sz="25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266"/>
          <a:stretch>
            <a:fillRect/>
          </a:stretch>
        </p:blipFill>
        <p:spPr>
          <a:xfrm>
            <a:off x="1755539" y="2180942"/>
            <a:ext cx="2547501" cy="27558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95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2848 C 0.00243 0.02223 0.00399 0.0169 0.00729 0.01158 C 0.00885 0.00487 0.01111 0.00255 0.01406 -0.00324 C 0.02014 -0.01643 0.02483 -0.03125 0.03142 -0.04421 C 0.03507 -0.05185 0.03646 -0.05069 0.04097 -0.05763 C 0.04635 -0.0655 0.04913 -0.07777 0.05521 -0.08402 C 0.06163 -0.10393 0.05312 -0.07986 0.06059 -0.09398 C 0.06423 -0.10046 0.06545 -0.10601 0.07031 -0.11203 C 0.07517 -0.11805 0.07917 -0.12685 0.08333 -0.13333 C 0.08403 -0.13449 0.08559 -0.13425 0.0868 -0.13518 C 0.09323 -0.1405 0.09427 -0.1412 0.10087 -0.14513 C 0.11476 -0.153 0.09705 -0.14398 0.10851 -0.15162 C 0.12031 -0.15972 0.13455 -0.16574 0.14757 -0.16828 C 0.16233 -0.16713 0.1691 -0.17152 0.17899 -0.16157 C 0.18055 -0.15833 0.18316 -0.15648 0.18455 -0.15324 C 0.18837 -0.14421 0.18767 -0.13379 0.18767 -0.12361 " pathEditMode="relative" rAng="0" ptsTypes="fffffffffffffff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" action="ppaction://hlinkshowjump?jump=previousslide"/>
          </p:cNvPr>
          <p:cNvSpPr/>
          <p:nvPr>
            <p:custDataLst>
              <p:tags r:id="rId2"/>
            </p:custDataLst>
          </p:nvPr>
        </p:nvSpPr>
        <p:spPr>
          <a:xfrm>
            <a:off x="7010400" y="55626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" action="ppaction://hlinkshowjump?jump=nextslide"/>
          </p:cNvPr>
          <p:cNvSpPr/>
          <p:nvPr>
            <p:custDataLst>
              <p:tags r:id="rId2"/>
            </p:custDataLst>
          </p:nvPr>
        </p:nvSpPr>
        <p:spPr>
          <a:xfrm>
            <a:off x="7010400" y="55626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81000" y="5878324"/>
            <a:ext cx="8458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u="sng" dirty="0" smtClean="0">
                <a:latin typeface="Verdana" pitchFamily="34" charset="0"/>
                <a:hlinkClick r:id="rId4" action="ppaction://hlinksldjump"/>
              </a:rPr>
              <a:t>The boy was late for school </a:t>
            </a:r>
            <a:r>
              <a:rPr lang="en-US" sz="2300" dirty="0" smtClean="0">
                <a:latin typeface="Verdana" pitchFamily="34" charset="0"/>
              </a:rPr>
              <a:t>because </a:t>
            </a:r>
            <a:r>
              <a:rPr lang="en-US" sz="2300" u="sng" dirty="0" smtClean="0">
                <a:latin typeface="Verdana" pitchFamily="34" charset="0"/>
                <a:hlinkClick r:id="rId5" action="ppaction://hlinksldjump"/>
              </a:rPr>
              <a:t>he overslept</a:t>
            </a:r>
            <a:r>
              <a:rPr lang="en-US" sz="2300" u="sng" dirty="0" smtClean="0">
                <a:latin typeface="Verdana" pitchFamily="34" charset="0"/>
              </a:rPr>
              <a:t>.</a:t>
            </a:r>
            <a:endParaRPr lang="en-US" sz="2300" u="sng" dirty="0">
              <a:latin typeface="Verdana" pitchFamily="34" charset="0"/>
            </a:endParaRPr>
          </a:p>
        </p:txBody>
      </p:sp>
      <p:pic>
        <p:nvPicPr>
          <p:cNvPr id="4098" name="Picture 2"/>
          <p:cNvPicPr preferRelativeResize="0"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43243" y="1219200"/>
            <a:ext cx="2947036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671367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" action="ppaction://hlinkshowjump?jump=previousslide"/>
          </p:cNvPr>
          <p:cNvSpPr/>
          <p:nvPr>
            <p:custDataLst>
              <p:tags r:id="rId2"/>
            </p:custDataLst>
          </p:nvPr>
        </p:nvSpPr>
        <p:spPr>
          <a:xfrm>
            <a:off x="7010400" y="56388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" action="ppaction://hlinkshowjump?jump=nextslide"/>
          </p:cNvPr>
          <p:cNvSpPr/>
          <p:nvPr>
            <p:custDataLst>
              <p:tags r:id="rId2"/>
            </p:custDataLst>
          </p:nvPr>
        </p:nvSpPr>
        <p:spPr>
          <a:xfrm>
            <a:off x="7010400" y="56388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sz="35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81000" y="5802124"/>
            <a:ext cx="8458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u="sng" dirty="0" smtClean="0">
                <a:latin typeface="Verdana" pitchFamily="34" charset="0"/>
                <a:hlinkClick r:id="rId4" action="ppaction://hlinksldjump"/>
              </a:rPr>
              <a:t>The boy was late for school </a:t>
            </a:r>
            <a:r>
              <a:rPr lang="en-US" sz="2300" dirty="0" smtClean="0">
                <a:latin typeface="Verdana" pitchFamily="34" charset="0"/>
              </a:rPr>
              <a:t>because </a:t>
            </a:r>
            <a:r>
              <a:rPr lang="en-US" sz="2300" u="sng" dirty="0" smtClean="0">
                <a:latin typeface="Verdana" pitchFamily="34" charset="0"/>
                <a:hlinkClick r:id="rId5" action="ppaction://hlinksldjump"/>
              </a:rPr>
              <a:t>he overslept</a:t>
            </a:r>
            <a:r>
              <a:rPr lang="en-US" sz="2300" u="sng" dirty="0" smtClean="0">
                <a:latin typeface="Verdana" pitchFamily="34" charset="0"/>
              </a:rPr>
              <a:t>.</a:t>
            </a:r>
            <a:endParaRPr lang="en-US" sz="2300" u="sng" dirty="0">
              <a:latin typeface="Verdana" pitchFamily="34" charset="0"/>
            </a:endParaRPr>
          </a:p>
        </p:txBody>
      </p:sp>
      <p:pic>
        <p:nvPicPr>
          <p:cNvPr id="4098" name="Picture 2"/>
          <p:cNvPicPr preferRelativeResize="0"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24200" y="1219200"/>
            <a:ext cx="2942049" cy="441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671367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859280"/>
            <a:ext cx="3048000" cy="304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TRY AGAIN…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86600" y="5410200"/>
            <a:ext cx="13716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 action="ppaction://hlinksldjump"/>
              </a:rPr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GOOD JOB!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Right Arrow 5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86600" y="5486400"/>
            <a:ext cx="13716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 action="ppaction://hlinksldjump"/>
              </a:rPr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Which one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04800" y="58028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Verdana" pitchFamily="34" charset="0"/>
                <a:hlinkClick r:id="rId4" action="ppaction://hlinksldjump"/>
              </a:rPr>
              <a:t>The snowman dropped his gifts</a:t>
            </a:r>
            <a:r>
              <a:rPr lang="en-US" dirty="0" smtClean="0">
                <a:latin typeface="Verdana" pitchFamily="34" charset="0"/>
                <a:hlinkClick r:id="rId4" action="ppaction://hlinksldjump"/>
              </a:rPr>
              <a:t> </a:t>
            </a:r>
            <a:r>
              <a:rPr lang="en-US" dirty="0" smtClean="0">
                <a:latin typeface="Verdana" pitchFamily="34" charset="0"/>
              </a:rPr>
              <a:t>because </a:t>
            </a:r>
            <a:r>
              <a:rPr lang="en-US" u="sng" dirty="0" smtClean="0">
                <a:latin typeface="Verdana" pitchFamily="34" charset="0"/>
                <a:hlinkClick r:id="rId5" action="ppaction://hlinksldjump"/>
              </a:rPr>
              <a:t>he slipped on the banana</a:t>
            </a:r>
            <a:r>
              <a:rPr lang="en-US" dirty="0" smtClean="0">
                <a:latin typeface="Verdana" pitchFamily="34" charset="0"/>
              </a:rPr>
              <a:t>.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5332" y="1401961"/>
            <a:ext cx="4582668" cy="40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877218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i="1" u="sng" dirty="0" smtClean="0">
                <a:latin typeface="Verdana" pitchFamily="34" charset="0"/>
              </a:rPr>
              <a:t>Why</a:t>
            </a:r>
            <a:r>
              <a:rPr lang="en-US" sz="3500" dirty="0" smtClean="0">
                <a:latin typeface="Verdana" pitchFamily="34" charset="0"/>
              </a:rPr>
              <a:t> did the girl jump on the stool?</a:t>
            </a:r>
            <a:endParaRPr lang="en-US" sz="3500" dirty="0">
              <a:latin typeface="Verdana" pitchFamily="34" charset="0"/>
            </a:endParaRPr>
          </a:p>
        </p:txBody>
      </p:sp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55320" y="1078992"/>
            <a:ext cx="2912080" cy="43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2376" y="5362769"/>
            <a:ext cx="853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itchFamily="34" charset="0"/>
              </a:rPr>
              <a:t>Because she was afraid of the mouse.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2133600" y="5791200"/>
            <a:ext cx="472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</a:t>
            </a:r>
            <a:endParaRPr lang="en-US" sz="25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6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Which one is the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81000" y="5867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Verdana" pitchFamily="34" charset="0"/>
                <a:hlinkClick r:id="rId4" action="ppaction://hlinksldjump"/>
              </a:rPr>
              <a:t>The snowman dropped his gifts</a:t>
            </a:r>
            <a:r>
              <a:rPr lang="en-US" dirty="0" smtClean="0">
                <a:latin typeface="Verdana" pitchFamily="34" charset="0"/>
                <a:hlinkClick r:id="rId4" action="ppaction://hlinksldjump"/>
              </a:rPr>
              <a:t> </a:t>
            </a:r>
            <a:r>
              <a:rPr lang="en-US" dirty="0" smtClean="0">
                <a:latin typeface="Verdana" pitchFamily="34" charset="0"/>
              </a:rPr>
              <a:t>because </a:t>
            </a:r>
            <a:r>
              <a:rPr lang="en-US" u="sng" dirty="0" smtClean="0">
                <a:latin typeface="Verdana" pitchFamily="34" charset="0"/>
                <a:hlinkClick r:id="rId5" action="ppaction://hlinksldjump"/>
              </a:rPr>
              <a:t>he slipped on the banana</a:t>
            </a:r>
            <a:r>
              <a:rPr lang="en-US" dirty="0" smtClean="0">
                <a:latin typeface="Verdana" pitchFamily="34" charset="0"/>
              </a:rPr>
              <a:t>.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0" y="1373922"/>
            <a:ext cx="4648202" cy="41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877218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Which one is the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30200" y="586740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Verdana" pitchFamily="34" charset="0"/>
                <a:hlinkClick r:id="rId4" action="ppaction://hlinksldjump"/>
              </a:rPr>
              <a:t>The ice was too slippery </a:t>
            </a:r>
            <a:r>
              <a:rPr lang="en-US" sz="2200" dirty="0" smtClean="0">
                <a:latin typeface="Verdana" pitchFamily="34" charset="0"/>
              </a:rPr>
              <a:t>so </a:t>
            </a:r>
            <a:r>
              <a:rPr lang="en-US" sz="2200" u="sng" dirty="0" smtClean="0">
                <a:latin typeface="Verdana" pitchFamily="34" charset="0"/>
                <a:hlinkClick r:id="rId5" action="ppaction://hlinksldjump"/>
              </a:rPr>
              <a:t>the man lost his balance</a:t>
            </a:r>
            <a:r>
              <a:rPr lang="en-US" sz="2200" dirty="0" smtClean="0">
                <a:latin typeface="Verdana" pitchFamily="34" charset="0"/>
              </a:rPr>
              <a:t>. </a:t>
            </a:r>
            <a:endParaRPr lang="en-US" sz="2200" dirty="0">
              <a:latin typeface="Verdana" pitchFamily="34" charset="0"/>
            </a:endParaRPr>
          </a:p>
        </p:txBody>
      </p:sp>
      <p:pic>
        <p:nvPicPr>
          <p:cNvPr id="2051" name="Picture 3"/>
          <p:cNvPicPr preferRelativeResize="0"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19091" y="1371590"/>
            <a:ext cx="4262709" cy="419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4922378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5626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5626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Which one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304800" y="59699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Verdana" pitchFamily="34" charset="0"/>
                <a:hlinkClick r:id="rId4" action="ppaction://hlinksldjump"/>
              </a:rPr>
              <a:t>The ice was too slippery </a:t>
            </a:r>
            <a:r>
              <a:rPr lang="en-US" sz="2200" dirty="0" smtClean="0">
                <a:latin typeface="Verdana" pitchFamily="34" charset="0"/>
              </a:rPr>
              <a:t>so </a:t>
            </a:r>
            <a:r>
              <a:rPr lang="en-US" sz="2200" u="sng" dirty="0" smtClean="0">
                <a:latin typeface="Verdana" pitchFamily="34" charset="0"/>
                <a:hlinkClick r:id="rId5" action="ppaction://hlinksldjump"/>
              </a:rPr>
              <a:t>the man lost his balance</a:t>
            </a:r>
            <a:r>
              <a:rPr lang="en-US" sz="2200" dirty="0" smtClean="0">
                <a:latin typeface="Verdana" pitchFamily="34" charset="0"/>
              </a:rPr>
              <a:t>. </a:t>
            </a:r>
            <a:endParaRPr lang="en-US" sz="2200" dirty="0">
              <a:latin typeface="Verdana" pitchFamily="34" charset="0"/>
            </a:endParaRPr>
          </a:p>
        </p:txBody>
      </p:sp>
      <p:pic>
        <p:nvPicPr>
          <p:cNvPr id="2051" name="Picture 3"/>
          <p:cNvPicPr preferRelativeResize="0"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362200" y="1448709"/>
            <a:ext cx="4262710" cy="419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4922378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866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 CAUSE</a:t>
            </a:r>
            <a:r>
              <a:rPr lang="en-US" dirty="0" smtClean="0">
                <a:solidFill>
                  <a:srgbClr val="FF0000"/>
                </a:solidFill>
              </a:rPr>
              <a:t>                   </a:t>
            </a:r>
            <a:r>
              <a:rPr lang="en-US" b="1" dirty="0" smtClean="0">
                <a:solidFill>
                  <a:srgbClr val="0070C0"/>
                </a:solidFill>
                <a:latin typeface="Verdana" pitchFamily="34" charset="0"/>
              </a:rPr>
              <a:t>EFFECT</a:t>
            </a:r>
            <a:endParaRPr lang="en-US" b="1" dirty="0">
              <a:latin typeface="Verdana" pitchFamily="34" charset="0"/>
            </a:endParaRPr>
          </a:p>
        </p:txBody>
      </p:sp>
      <p:pic>
        <p:nvPicPr>
          <p:cNvPr id="5" name="Picture 4"/>
          <p:cNvPicPr preferRelativeResize="0"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78" t="87546" r="29095"/>
          <a:stretch>
            <a:fillRect/>
          </a:stretch>
        </p:blipFill>
        <p:spPr bwMode="auto">
          <a:xfrm flipH="1">
            <a:off x="381000" y="2741400"/>
            <a:ext cx="3703275" cy="233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9493" y="1409700"/>
            <a:ext cx="2792192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1524000" y="5650468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Verdana" pitchFamily="34" charset="0"/>
                <a:hlinkClick r:id="rId8" action="ppaction://hlinksldjump"/>
              </a:rPr>
              <a:t>the mouse</a:t>
            </a:r>
            <a:endParaRPr lang="en-US" u="sng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4953000" y="5650468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Verdana" pitchFamily="34" charset="0"/>
                <a:hlinkClick r:id="rId9" action="ppaction://hlinksldjump"/>
              </a:rPr>
              <a:t>The girl jumped on the stool </a:t>
            </a:r>
            <a:endParaRPr lang="en-US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9" name="Right Arrow 8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733800" y="541020"/>
            <a:ext cx="1525693" cy="9829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Which one is the </a:t>
            </a:r>
            <a:r>
              <a:rPr lang="en-US" dirty="0" smtClean="0">
                <a:solidFill>
                  <a:srgbClr val="0070C0"/>
                </a:solidFill>
                <a:latin typeface="Verdana" pitchFamily="34" charset="0"/>
              </a:rPr>
              <a:t>EFFECT?</a:t>
            </a:r>
            <a:endParaRPr lang="en-US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5562600"/>
            <a:ext cx="91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Verdana" pitchFamily="34" charset="0"/>
                <a:hlinkClick r:id="rId4" action="ppaction://hlinksldjump"/>
              </a:rPr>
              <a:t>The surfer left the beach </a:t>
            </a:r>
            <a:r>
              <a:rPr lang="en-US" sz="2200" dirty="0" smtClean="0">
                <a:latin typeface="Verdana" pitchFamily="34" charset="0"/>
              </a:rPr>
              <a:t>because</a:t>
            </a:r>
            <a:br>
              <a:rPr lang="en-US" sz="2200" dirty="0" smtClean="0">
                <a:latin typeface="Verdana" pitchFamily="34" charset="0"/>
              </a:rPr>
            </a:br>
            <a:r>
              <a:rPr lang="en-US" sz="2200" u="sng" dirty="0" smtClean="0">
                <a:latin typeface="Verdana" pitchFamily="34" charset="0"/>
                <a:hlinkClick r:id="rId5" action="ppaction://hlinksldjump"/>
              </a:rPr>
              <a:t>the sun was going down</a:t>
            </a:r>
            <a:r>
              <a:rPr lang="en-US" sz="2200" u="sng" dirty="0" smtClean="0">
                <a:latin typeface="Verdana" pitchFamily="34" charset="0"/>
              </a:rPr>
              <a:t>.</a:t>
            </a:r>
            <a:endParaRPr lang="en-US" sz="2200" u="sng" dirty="0">
              <a:latin typeface="Verdana" pitchFamily="34" charset="0"/>
            </a:endParaRPr>
          </a:p>
        </p:txBody>
      </p:sp>
      <p:pic>
        <p:nvPicPr>
          <p:cNvPr id="5122" name="Picture 2"/>
          <p:cNvPicPr preferRelativeResize="0"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81200" y="1433513"/>
            <a:ext cx="5200649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630185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5626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Which one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5707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Verdana" pitchFamily="34" charset="0"/>
                <a:hlinkClick r:id="rId4" action="ppaction://hlinksldjump"/>
              </a:rPr>
              <a:t>The surfer left the beach </a:t>
            </a:r>
            <a:r>
              <a:rPr lang="en-US" sz="2200" dirty="0" smtClean="0">
                <a:latin typeface="Verdana" pitchFamily="34" charset="0"/>
              </a:rPr>
              <a:t>because</a:t>
            </a:r>
            <a:br>
              <a:rPr lang="en-US" sz="2200" dirty="0" smtClean="0">
                <a:latin typeface="Verdana" pitchFamily="34" charset="0"/>
              </a:rPr>
            </a:br>
            <a:r>
              <a:rPr lang="en-US" sz="2200" u="sng" dirty="0" smtClean="0">
                <a:latin typeface="Verdana" pitchFamily="34" charset="0"/>
                <a:hlinkClick r:id="rId5" action="ppaction://hlinksldjump"/>
              </a:rPr>
              <a:t>the sun was going down</a:t>
            </a:r>
            <a:r>
              <a:rPr lang="en-US" sz="2200" u="sng" dirty="0" smtClean="0">
                <a:latin typeface="Verdana" pitchFamily="34" charset="0"/>
              </a:rPr>
              <a:t>.</a:t>
            </a:r>
            <a:endParaRPr lang="en-US" sz="2200" u="sng" dirty="0">
              <a:latin typeface="Verdana" pitchFamily="34" charset="0"/>
            </a:endParaRPr>
          </a:p>
        </p:txBody>
      </p:sp>
      <p:pic>
        <p:nvPicPr>
          <p:cNvPr id="5122" name="Picture 2"/>
          <p:cNvPicPr preferRelativeResize="0"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05000" y="1371600"/>
            <a:ext cx="5374871" cy="40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6301850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28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GOOD JOB!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209800"/>
            <a:ext cx="2621280" cy="2621280"/>
          </a:xfrm>
        </p:spPr>
      </p:pic>
      <p:sp>
        <p:nvSpPr>
          <p:cNvPr id="3" name="Right Arrow 2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7794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7800" dirty="0" smtClean="0">
                <a:solidFill>
                  <a:schemeClr val="accent6"/>
                </a:solidFill>
                <a:latin typeface="Verdana" pitchFamily="34" charset="0"/>
              </a:rPr>
              <a:t>THE END!</a:t>
            </a:r>
            <a:endParaRPr lang="en-US" sz="7800" dirty="0">
              <a:solidFill>
                <a:schemeClr val="accent6"/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17635"/>
            <a:ext cx="2029482" cy="1259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9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Verdana" pitchFamily="34" charset="0"/>
              </a:rPr>
              <a:t>Which one is the </a:t>
            </a:r>
            <a:r>
              <a:rPr lang="en-US" sz="35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CAUSE?</a:t>
            </a:r>
            <a:endParaRPr lang="en-US" sz="3500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0" y="5638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Verdana" pitchFamily="34" charset="0"/>
                <a:hlinkClick r:id="rId4" action="ppaction://hlinksldjump"/>
              </a:rPr>
              <a:t>The girl jumped on the stool </a:t>
            </a:r>
            <a:r>
              <a:rPr lang="en-US" dirty="0" smtClean="0">
                <a:latin typeface="Verdana" pitchFamily="34" charset="0"/>
              </a:rPr>
              <a:t>because </a:t>
            </a:r>
            <a:r>
              <a:rPr lang="en-US" u="sng" dirty="0" smtClean="0">
                <a:latin typeface="Verdana" pitchFamily="34" charset="0"/>
                <a:hlinkClick r:id="rId5" action="ppaction://hlinksldjump"/>
              </a:rPr>
              <a:t>she was afraid of the mouse.</a:t>
            </a:r>
            <a:endParaRPr lang="en-US" u="sng" dirty="0">
              <a:latin typeface="Verdana" pitchFamily="34" charset="0"/>
            </a:endParaRPr>
          </a:p>
        </p:txBody>
      </p:sp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0399" y="1295396"/>
            <a:ext cx="2816352" cy="41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2535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</a:rPr>
              <a:t>TRY AGAIN…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1200"/>
            <a:ext cx="3048000" cy="3048000"/>
          </a:xfrm>
        </p:spPr>
      </p:pic>
      <p:sp>
        <p:nvSpPr>
          <p:cNvPr id="4" name="Right Arrow 3">
            <a:hlinkClick r:id="rId5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7010400" y="5486400"/>
            <a:ext cx="1600200" cy="914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  <a:hlinkClick r:id="rId5" action="ppaction://hlinksldjump"/>
              </a:rPr>
              <a:t>Next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429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property id=&quot;20141&quot; value=&quot;Hook: Cause and Effect&quot;/&gt;&lt;property id=&quot;20144&quot; value=&quot;0&quot;/&gt;&lt;property id=&quot;20146&quot; value=&quot;0&quot;/&gt;&lt;property id=&quot;20147&quot; value=&quot;0&quot;/&gt;&lt;property id=&quot;20148&quot; value=&quot;4&quot;/&gt;&lt;property id=&quot;20180&quot; value=&quot;0&quot;/&gt;&lt;property id=&quot;20181&quot; value=&quot;0&quot;/&gt;&lt;property id=&quot;20182&quot; value=&quot;1&quot;/&gt;&lt;property id=&quot;20183&quot; value=&quot;0&quot;/&gt;&lt;property id=&quot;20184&quot; value=&quot;7&quot;/&gt;&lt;property id=&quot;20191&quot; value=&quot;Words to Know&quot;/&gt;&lt;property id=&quot;20192&quot; value=&quot;http://meet83705791.adobeconnect.com/p7ngkrc7bz5/&quot;/&gt;&lt;property id=&quot;20193&quot; value=&quot;0&quot;/&gt;&lt;property id=&quot;20224&quot; value=&quot;\\krc-fs.hec.ohio-state.edu\priv$\bbevens\EHEDesktop&quot;/&gt;&lt;property id=&quot;20250&quot; value=&quot;7&quot;/&gt;&lt;property id=&quot;20251&quot; value=&quot;0&quot;/&gt;&lt;property id=&quot;20259&quot; value=&quot;0&quot;/&gt;&lt;property id=&quot;20501&quot; value=&quot;J:\LARRC\Study 3 Materials\Slideshows\Fiction\&quot;/&gt;&lt;object type=&quot;2&quot; unique_id=&quot;10254&quot;&gt;&lt;object type=&quot;3&quot; unique_id=&quot;10305&quot;&gt;&lt;property id=&quot;20148&quot; value=&quot;5&quot;/&gt;&lt;property id=&quot;20300&quot; value=&quot;Slide 8 - &amp;quot;Which one is the CAUSE?&amp;quot;&quot;/&gt;&lt;property id=&quot;20302&quot; value=&quot;1&quot;/&gt;&lt;property id=&quot;20303&quot; value=&quot;Language and Reading Research Consortium&quot;/&gt;&lt;property id=&quot;20307&quot; value=&quot;260&quot;/&gt;&lt;property id=&quot;20309&quot; value=&quot;13513&quot;/&gt;&lt;property id=&quot;20312&quot; value=&quot;0&quot;/&gt;&lt;/object&gt;&lt;object type=&quot;3&quot; unique_id=&quot;10350&quot;&gt;&lt;property id=&quot;20148&quot; value=&quot;5&quot;/&gt;&lt;property id=&quot;20300&quot; value=&quot;Slide 28 - &amp;quot;Which one is the CAUSE?&amp;quot;&quot;/&gt;&lt;property id=&quot;20302&quot; value=&quot;1&quot;/&gt;&lt;property id=&quot;20303&quot; value=&quot;Language and Reading Research Consortium&quot;/&gt;&lt;property id=&quot;20307&quot; value=&quot;263&quot;/&gt;&lt;property id=&quot;20309&quot; value=&quot;13513&quot;/&gt;&lt;property id=&quot;20312&quot; value=&quot;0&quot;/&gt;&lt;/object&gt;&lt;object type=&quot;3&quot; unique_id=&quot;10351&quot;&gt;&lt;property id=&quot;20148&quot; value=&quot;5&quot;/&gt;&lt;property id=&quot;20300&quot; value=&quot;Slide 34 - &amp;quot;Which one is the CAUSE?&amp;quot;&quot;/&gt;&lt;property id=&quot;20302&quot; value=&quot;1&quot;/&gt;&lt;property id=&quot;20303&quot; value=&quot;Language and Reading Research Consortium&quot;/&gt;&lt;property id=&quot;20307&quot; value=&quot;264&quot;/&gt;&lt;property id=&quot;20309&quot; value=&quot;13513&quot;/&gt;&lt;property id=&quot;20312&quot; value=&quot;0&quot;/&gt;&lt;/object&gt;&lt;object type=&quot;3&quot; unique_id=&quot;10389&quot;&gt;&lt;property id=&quot;20148&quot; value=&quot;5&quot;/&gt;&lt;property id=&quot;20300&quot; value=&quot;Slide 40 - &amp;quot;Which one is the CAUSE?&amp;quot;&quot;/&gt;&lt;property id=&quot;20302&quot; value=&quot;1&quot;/&gt;&lt;property id=&quot;20303&quot; value=&quot;Language and Reading Research Consortium&quot;/&gt;&lt;property id=&quot;20307&quot; value=&quot;266&quot;/&gt;&lt;property id=&quot;20309&quot; value=&quot;13513&quot;/&gt;&lt;property id=&quot;20312&quot; value=&quot;0&quot;/&gt;&lt;/object&gt;&lt;object type=&quot;3&quot; unique_id=&quot;10430&quot;&gt;&lt;property id=&quot;20148&quot; value=&quot;5&quot;/&gt;&lt;property id=&quot;20300&quot; value=&quot;Slide 46 - &amp;quot;Which one is the EFFECT?&amp;quot;&quot;/&gt;&lt;property id=&quot;20302&quot; value=&quot;1&quot;/&gt;&lt;property id=&quot;20303&quot; value=&quot;Language and Reading Research Consortium&quot;/&gt;&lt;property id=&quot;20307&quot; value=&quot;267&quot;/&gt;&lt;property id=&quot;20309&quot; value=&quot;13513&quot;/&gt;&lt;property id=&quot;20312&quot; value=&quot;0&quot;/&gt;&lt;/object&gt;&lt;object type=&quot;3&quot; unique_id=&quot;10433&quot;&gt;&lt;property id=&quot;20148&quot; value=&quot;5&quot;/&gt;&lt;property id=&quot;20300&quot; value=&quot;Slide 2 - &amp;quot;The mouse…&amp;quot;&quot;/&gt;&lt;property id=&quot;20302&quot; value=&quot;1&quot;/&gt;&lt;property id=&quot;20303&quot; value=&quot;Language and Reading Research Consortium&quot;/&gt;&lt;property id=&quot;20307&quot; value=&quot;287&quot;/&gt;&lt;property id=&quot;20309&quot; value=&quot;13513&quot;/&gt;&lt;property id=&quot;20312&quot; value=&quot;0&quot;/&gt;&lt;/object&gt;&lt;object type=&quot;3&quot; unique_id=&quot;10434&quot;&gt;&lt;property id=&quot;20148&quot; value=&quot;5&quot;/&gt;&lt;property id=&quot;20300&quot; value=&quot;Slide 3 - &amp;quot;The girl…&amp;quot;&quot;/&gt;&lt;property id=&quot;20302&quot; value=&quot;1&quot;/&gt;&lt;property id=&quot;20303&quot; value=&quot;Language and Reading Research Consortium&quot;/&gt;&lt;property id=&quot;20307&quot; value=&quot;288&quot;/&gt;&lt;property id=&quot;20309&quot; value=&quot;13513&quot;/&gt;&lt;property id=&quot;20312&quot; value=&quot;0&quot;/&gt;&lt;/object&gt;&lt;object type=&quot;3&quot; unique_id=&quot;10435&quot;&gt;&lt;property id=&quot;20148&quot; value=&quot;5&quot;/&gt;&lt;property id=&quot;20300&quot; value=&quot;Slide 4 - &amp;quot;The girl saw the mouse.&amp;quot;&quot;/&gt;&lt;property id=&quot;20302&quot; value=&quot;1&quot;/&gt;&lt;property id=&quot;20303&quot; value=&quot;Language and Reading Research Consortium&quot;/&gt;&lt;property id=&quot;20307&quot; value=&quot;289&quot;/&gt;&lt;property id=&quot;20309&quot; value=&quot;13513&quot;/&gt;&lt;property id=&quot;20312&quot; value=&quot;0&quot;/&gt;&lt;/object&gt;&lt;object type=&quot;3&quot; unique_id=&quot;10436&quot;&gt;&lt;property id=&quot;20148&quot; value=&quot;5&quot;/&gt;&lt;property id=&quot;20300&quot; value=&quot;Slide 5 - &amp;quot;What happened &amp;#x0D;&amp;#x0A;when the girl saw the mouse?&amp;quot;&quot;/&gt;&lt;property id=&quot;20302&quot; value=&quot;1&quot;/&gt;&lt;property id=&quot;20303&quot; value=&quot;Language and Reading Research Consortium&quot;/&gt;&lt;property id=&quot;20307&quot; value=&quot;290&quot;/&gt;&lt;property id=&quot;20309&quot; value=&quot;13513&quot;/&gt;&lt;property id=&quot;20312&quot; value=&quot;0&quot;/&gt;&lt;/object&gt;&lt;object type=&quot;3&quot; unique_id=&quot;10437&quot;&gt;&lt;property id=&quot;20148&quot; value=&quot;5&quot;/&gt;&lt;property id=&quot;20300&quot; value=&quot;Slide 6 - &amp;quot;Why did the girl jump on the stool?&amp;quot;&quot;/&gt;&lt;property id=&quot;20302&quot; value=&quot;1&quot;/&gt;&lt;property id=&quot;20303&quot; value=&quot;Language and Reading Research Consortium&quot;/&gt;&lt;property id=&quot;20307&quot; value=&quot;291&quot;/&gt;&lt;property id=&quot;20309&quot; value=&quot;13513&quot;/&gt;&lt;property id=&quot;20312&quot; value=&quot;0&quot;/&gt;&lt;/object&gt;&lt;object type=&quot;3&quot; unique_id=&quot;10438&quot;&gt;&lt;property id=&quot;20148&quot; value=&quot;5&quot;/&gt;&lt;property id=&quot;20300&quot; value=&quot;Slide 17 - &amp;quot;The light turned green.&amp;quot;&quot;/&gt;&lt;property id=&quot;20302&quot; value=&quot;1&quot;/&gt;&lt;property id=&quot;20303&quot; value=&quot;Language and Reading Research Consortium&quot;/&gt;&lt;property id=&quot;20307&quot; value=&quot;292&quot;/&gt;&lt;property id=&quot;20309&quot; value=&quot;13513&quot;/&gt;&lt;property id=&quot;20312&quot; value=&quot;0&quot;/&gt;&lt;/object&gt;&lt;object type=&quot;3&quot; unique_id=&quot;10439&quot;&gt;&lt;property id=&quot;20148&quot; value=&quot;5&quot;/&gt;&lt;property id=&quot;20300&quot; value=&quot;Slide 18 - &amp;quot;The kids crossed the street.&amp;quot;&quot;/&gt;&lt;property id=&quot;20302&quot; value=&quot;1&quot;/&gt;&lt;property id=&quot;20303&quot; value=&quot;Language and Reading Research Consortium&quot;/&gt;&lt;property id=&quot;20307&quot; value=&quot;293&quot;/&gt;&lt;property id=&quot;20309&quot; value=&quot;13513&quot;/&gt;&lt;property id=&quot;20312&quot; value=&quot;0&quot;/&gt;&lt;/object&gt;&lt;object type=&quot;3&quot; unique_id=&quot;10440&quot;&gt;&lt;property id=&quot;20148&quot; value=&quot;5&quot;/&gt;&lt;property id=&quot;20300&quot; value=&quot;Slide 19 - &amp;quot;The light turned green so the kids crossed the street.&amp;quot;&quot;/&gt;&lt;property id=&quot;20302&quot; value=&quot;1&quot;/&gt;&lt;property id=&quot;20303&quot; value=&quot;Language and Reading Research Consortium&quot;/&gt;&lt;property id=&quot;20307&quot; value=&quot;294&quot;/&gt;&lt;property id=&quot;20309&quot; value=&quot;13513&quot;/&gt;&lt;property id=&quot;20312&quot; value=&quot;0&quot;/&gt;&lt;/object&gt;&lt;object type=&quot;3&quot; unique_id=&quot;10441&quot;&gt;&lt;property id=&quot;20148&quot; value=&quot;5&quot;/&gt;&lt;property id=&quot;20300&quot; value=&quot;Slide 20 - &amp;quot;Which one is the CAUSE?&amp;quot;&quot;/&gt;&lt;property id=&quot;20302&quot; value=&quot;1&quot;/&gt;&lt;property id=&quot;20303&quot; value=&quot;Language and Reading Research Consortium&quot;/&gt;&lt;property id=&quot;20307&quot; value=&quot;296&quot;/&gt;&lt;property id=&quot;20309&quot; value=&quot;13513&quot;/&gt;&lt;property id=&quot;20312&quot; value=&quot;0&quot;/&gt;&lt;/object&gt;&lt;object type=&quot;3&quot; unique_id=&quot;10442&quot;&gt;&lt;property id=&quot;20148&quot; value=&quot;5&quot;/&gt;&lt;property id=&quot;20300&quot; value=&quot;Slide 27 - &amp;quot;The kids crossed the street because the light turned green.&amp;quot;&quot;/&gt;&lt;property id=&quot;20302&quot; value=&quot;1&quot;/&gt;&lt;property id=&quot;20303&quot; value=&quot;Language and Reading Research Consortium&quot;/&gt;&lt;property id=&quot;20307&quot; value=&quot;295&quot;/&gt;&lt;property id=&quot;20309&quot; value=&quot;13513&quot;/&gt;&lt;property id=&quot;20312&quot; value=&quot;0&quot;/&gt;&lt;/object&gt;&lt;object type=&quot;3&quot; unique_id=&quot;10443&quot;&gt;&lt;property id=&quot;20148&quot; value=&quot;5&quot;/&gt;&lt;property id=&quot;20300&quot; value=&quot;Slide 52 - &amp;quot;Which one is the CAUSE?&amp;quot;&quot;/&gt;&lt;property id=&quot;20302&quot; value=&quot;1&quot;/&gt;&lt;property id=&quot;20303&quot; value=&quot;Language and Reading Research Consortium&quot;/&gt;&lt;property id=&quot;20307&quot; value=&quot;283&quot;/&gt;&lt;property id=&quot;20309&quot; value=&quot;13513&quot;/&gt;&lt;property id=&quot;20312&quot; value=&quot;0&quot;/&gt;&lt;/object&gt;&lt;object type=&quot;3&quot; unique_id=&quot;10445&quot;&gt;&lt;property id=&quot;20148&quot; value=&quot;5&quot;/&gt;&lt;property id=&quot;20300&quot; value=&quot;Slide 53 - &amp;quot;TRY AGAIN…&amp;quot;&quot;/&gt;&lt;property id=&quot;20302&quot; value=&quot;1&quot;/&gt;&lt;property id=&quot;20303&quot; value=&quot;Language and Reading Research Consortium&quot;/&gt;&lt;property id=&quot;20307&quot; value=&quot;270&quot;/&gt;&lt;property id=&quot;20309&quot; value=&quot;13513&quot;/&gt;&lt;property id=&quot;20312&quot; value=&quot;0&quot;/&gt;&lt;/object&gt;&lt;object type=&quot;3&quot; unique_id=&quot;10446&quot;&gt;&lt;property id=&quot;20148&quot; value=&quot;5&quot;/&gt;&lt;property id=&quot;20300&quot; value=&quot;Slide 54 - &amp;quot;GOOD JOB!&amp;quot;&quot;/&gt;&lt;property id=&quot;20302&quot; value=&quot;1&quot;/&gt;&lt;property id=&quot;20303&quot; value=&quot;Language and Reading Research Consortium&quot;/&gt;&lt;property id=&quot;20307&quot; value=&quot;269&quot;/&gt;&lt;property id=&quot;20309&quot; value=&quot;13513&quot;/&gt;&lt;property id=&quot;20312&quot; value=&quot;0&quot;/&gt;&lt;/object&gt;&lt;object type=&quot;3&quot; unique_id=&quot;11528&quot;&gt;&lt;property id=&quot;20148&quot; value=&quot;5&quot;/&gt;&lt;property id=&quot;20300&quot; value=&quot;Slide 1 - &amp;quot;Why?&amp;#x0D;&amp;#x0A;Because…&amp;quot;&quot;/&gt;&lt;property id=&quot;20302&quot; value=&quot;1&quot;/&gt;&lt;property id=&quot;20303&quot; value=&quot;Language and Reading Research Consortium&quot;/&gt;&lt;property id=&quot;20307&quot; value=&quot;313&quot;/&gt;&lt;property id=&quot;20309&quot; value=&quot;13513&quot;/&gt;&lt;property id=&quot;20312&quot; value=&quot;0&quot;/&gt;&lt;/object&gt;&lt;object type=&quot;3&quot; unique_id=&quot;11529&quot;&gt;&lt;property id=&quot;20148&quot; value=&quot;5&quot;/&gt;&lt;property id=&quot;20300&quot; value=&quot;Slide 7 - &amp;quot; CAUSE                   EFFECT&amp;quot;&quot;/&gt;&lt;property id=&quot;20302&quot; value=&quot;1&quot;/&gt;&lt;property id=&quot;20303&quot; value=&quot;Language and Reading Research Consortium&quot;/&gt;&lt;property id=&quot;20307&quot; value=&quot;314&quot;/&gt;&lt;property id=&quot;20309&quot; value=&quot;13513&quot;/&gt;&lt;property id=&quot;20312&quot; value=&quot;0&quot;/&gt;&lt;/object&gt;&lt;object type=&quot;3&quot; unique_id=&quot;11530&quot;&gt;&lt;property id=&quot;20148&quot; value=&quot;5&quot;/&gt;&lt;property id=&quot;20300&quot; value=&quot;Slide 9 - &amp;quot;TRY AGAIN…&amp;quot;&quot;/&gt;&lt;property id=&quot;20302&quot; value=&quot;1&quot;/&gt;&lt;property id=&quot;20303&quot; value=&quot;Language and Reading Research Consortium&quot;/&gt;&lt;property id=&quot;20307&quot; value=&quot;297&quot;/&gt;&lt;property id=&quot;20309&quot; value=&quot;13513&quot;/&gt;&lt;property id=&quot;20312&quot; value=&quot;0&quot;/&gt;&lt;/object&gt;&lt;object type=&quot;3&quot; unique_id=&quot;11531&quot;&gt;&lt;property id=&quot;20148&quot; value=&quot;5&quot;/&gt;&lt;property id=&quot;20300&quot; value=&quot;Slide 10 - &amp;quot;GOOD JOB!&amp;quot;&quot;/&gt;&lt;property id=&quot;20302&quot; value=&quot;1&quot;/&gt;&lt;property id=&quot;20303&quot; value=&quot;Language and Reading Research Consortium&quot;/&gt;&lt;property id=&quot;20307&quot; value=&quot;298&quot;/&gt;&lt;property id=&quot;20309&quot; value=&quot;13513&quot;/&gt;&lt;property id=&quot;20312&quot; value=&quot;0&quot;/&gt;&lt;/object&gt;&lt;object type=&quot;3&quot; unique_id=&quot;11532&quot;&gt;&lt;property id=&quot;20148&quot; value=&quot;5&quot;/&gt;&lt;property id=&quot;20300&quot; value=&quot;Slide 11 - &amp;quot;Which one is the EFFECT?&amp;quot;&quot;/&gt;&lt;property id=&quot;20302&quot; value=&quot;1&quot;/&gt;&lt;property id=&quot;20303&quot; value=&quot;Language and Reading Research Consortium&quot;/&gt;&lt;property id=&quot;20307&quot; value=&quot;327&quot;/&gt;&lt;property id=&quot;20309&quot; value=&quot;13513&quot;/&gt;&lt;property id=&quot;20312&quot; value=&quot;0&quot;/&gt;&lt;/object&gt;&lt;object type=&quot;3&quot; unique_id=&quot;11533&quot;&gt;&lt;property id=&quot;20148&quot; value=&quot;5&quot;/&gt;&lt;property id=&quot;20300&quot; value=&quot;Slide 12 - &amp;quot;GOOD JOB!&amp;quot;&quot;/&gt;&lt;property id=&quot;20302&quot; value=&quot;1&quot;/&gt;&lt;property id=&quot;20303&quot; value=&quot;Language and Reading Research Consortium&quot;/&gt;&lt;property id=&quot;20307&quot; value=&quot;329&quot;/&gt;&lt;property id=&quot;20309&quot; value=&quot;13513&quot;/&gt;&lt;property id=&quot;20312&quot; value=&quot;0&quot;/&gt;&lt;/object&gt;&lt;object type=&quot;3&quot; unique_id=&quot;11534&quot;&gt;&lt;property id=&quot;20148&quot; value=&quot;5&quot;/&gt;&lt;property id=&quot;20300&quot; value=&quot;Slide 13 - &amp;quot;TRY AGAIN…&amp;quot;&quot;/&gt;&lt;property id=&quot;20302&quot; value=&quot;1&quot;/&gt;&lt;property id=&quot;20303&quot; value=&quot;Language and Reading Research Consortium&quot;/&gt;&lt;property id=&quot;20307&quot; value=&quot;328&quot;/&gt;&lt;property id=&quot;20309&quot; value=&quot;13513&quot;/&gt;&lt;property id=&quot;20312&quot; value=&quot;0&quot;/&gt;&lt;/object&gt;&lt;object type=&quot;3&quot; unique_id=&quot;11535&quot;&gt;&lt;property id=&quot;20148&quot; value=&quot;5&quot;/&gt;&lt;property id=&quot;20300&quot; value=&quot;Slide 14 - &amp;quot;Which one is the CAUSE?&amp;quot;&quot;/&gt;&lt;property id=&quot;20302&quot; value=&quot;1&quot;/&gt;&lt;property id=&quot;20303&quot; value=&quot;Language and Reading Research Consortium&quot;/&gt;&lt;property id=&quot;20307&quot; value=&quot;330&quot;/&gt;&lt;property id=&quot;20309&quot; value=&quot;13513&quot;/&gt;&lt;property id=&quot;20312&quot; value=&quot;0&quot;/&gt;&lt;/object&gt;&lt;object type=&quot;3&quot; unique_id=&quot;11536&quot;&gt;&lt;property id=&quot;20148&quot; value=&quot;5&quot;/&gt;&lt;property id=&quot;20300&quot; value=&quot;Slide 15 - &amp;quot;GOOD JOB!&amp;quot;&quot;/&gt;&lt;property id=&quot;20302&quot; value=&quot;1&quot;/&gt;&lt;property id=&quot;20303&quot; value=&quot;Language and Reading Research Consortium&quot;/&gt;&lt;property id=&quot;20307&quot; value=&quot;331&quot;/&gt;&lt;property id=&quot;20309&quot; value=&quot;13513&quot;/&gt;&lt;property id=&quot;20312&quot; value=&quot;0&quot;/&gt;&lt;/object&gt;&lt;object type=&quot;3&quot; unique_id=&quot;11537&quot;&gt;&lt;property id=&quot;20148&quot; value=&quot;5&quot;/&gt;&lt;property id=&quot;20300&quot; value=&quot;Slide 16 - &amp;quot;TRY AGAIN…&amp;quot;&quot;/&gt;&lt;property id=&quot;20302&quot; value=&quot;1&quot;/&gt;&lt;property id=&quot;20303&quot; value=&quot;Language and Reading Research Consortium&quot;/&gt;&lt;property id=&quot;20307&quot; value=&quot;332&quot;/&gt;&lt;property id=&quot;20309&quot; value=&quot;13513&quot;/&gt;&lt;property id=&quot;20312&quot; value=&quot;0&quot;/&gt;&lt;/object&gt;&lt;object type=&quot;3&quot; unique_id=&quot;11538&quot;&gt;&lt;property id=&quot;20148&quot; value=&quot;5&quot;/&gt;&lt;property id=&quot;20300&quot; value=&quot;Slide 21 - &amp;quot;TRY AGAIN…&amp;quot;&quot;/&gt;&lt;property id=&quot;20302&quot; value=&quot;1&quot;/&gt;&lt;property id=&quot;20303&quot; value=&quot;Language and Reading Research Consortium&quot;/&gt;&lt;property id=&quot;20307&quot; value=&quot;326&quot;/&gt;&lt;property id=&quot;20309&quot; value=&quot;13513&quot;/&gt;&lt;property id=&quot;20312&quot; value=&quot;0&quot;/&gt;&lt;/object&gt;&lt;object type=&quot;3&quot; unique_id=&quot;11539&quot;&gt;&lt;property id=&quot;20148&quot; value=&quot;5&quot;/&gt;&lt;property id=&quot;20300&quot; value=&quot;Slide 22 - &amp;quot;GOOD JOB!&amp;quot;&quot;/&gt;&lt;property id=&quot;20302&quot; value=&quot;1&quot;/&gt;&lt;property id=&quot;20303&quot; value=&quot;Language and Reading Research Consortium&quot;/&gt;&lt;property id=&quot;20307&quot; value=&quot;325&quot;/&gt;&lt;property id=&quot;20309&quot; value=&quot;13513&quot;/&gt;&lt;property id=&quot;20312&quot; value=&quot;0&quot;/&gt;&lt;/object&gt;&lt;object type=&quot;3&quot; unique_id=&quot;11540&quot;&gt;&lt;property id=&quot;20148&quot; value=&quot;5&quot;/&gt;&lt;property id=&quot;20300&quot; value=&quot;Slide 23 - &amp;quot;Which one is the EFFECT?&amp;quot;&quot;/&gt;&lt;property id=&quot;20302&quot; value=&quot;1&quot;/&gt;&lt;property id=&quot;20303&quot; value=&quot;Language and Reading Research Consortium&quot;/&gt;&lt;property id=&quot;20307&quot; value=&quot;333&quot;/&gt;&lt;property id=&quot;20309&quot; value=&quot;13513&quot;/&gt;&lt;property id=&quot;20312&quot; value=&quot;0&quot;/&gt;&lt;/object&gt;&lt;object type=&quot;3&quot; unique_id=&quot;11541&quot;&gt;&lt;property id=&quot;20148&quot; value=&quot;5&quot;/&gt;&lt;property id=&quot;20300&quot; value=&quot;Slide 24 - &amp;quot;TRY AGAIN…&amp;quot;&quot;/&gt;&lt;property id=&quot;20302&quot; value=&quot;1&quot;/&gt;&lt;property id=&quot;20303&quot; value=&quot;Language and Reading Research Consortium&quot;/&gt;&lt;property id=&quot;20307&quot; value=&quot;334&quot;/&gt;&lt;property id=&quot;20309&quot; value=&quot;13513&quot;/&gt;&lt;property id=&quot;20312&quot; value=&quot;0&quot;/&gt;&lt;/object&gt;&lt;object type=&quot;3&quot; unique_id=&quot;11542&quot;&gt;&lt;property id=&quot;20148&quot; value=&quot;5&quot;/&gt;&lt;property id=&quot;20300&quot; value=&quot;Slide 25 - &amp;quot;GOOD JOB!&amp;quot;&quot;/&gt;&lt;property id=&quot;20302&quot; value=&quot;1&quot;/&gt;&lt;property id=&quot;20303&quot; value=&quot;Language and Reading Research Consortium&quot;/&gt;&lt;property id=&quot;20307&quot; value=&quot;335&quot;/&gt;&lt;property id=&quot;20309&quot; value=&quot;13513&quot;/&gt;&lt;property id=&quot;20312&quot; value=&quot;0&quot;/&gt;&lt;/object&gt;&lt;object type=&quot;3&quot; unique_id=&quot;11543&quot;&gt;&lt;property id=&quot;20148&quot; value=&quot;5&quot;/&gt;&lt;property id=&quot;20300&quot; value=&quot;Slide 26&quot;/&gt;&lt;property id=&quot;20302&quot; value=&quot;1&quot;/&gt;&lt;property id=&quot;20303&quot; value=&quot;Language and Reading Research Consortium&quot;/&gt;&lt;property id=&quot;20307&quot; value=&quot;317&quot;/&gt;&lt;property id=&quot;20309&quot; value=&quot;13513&quot;/&gt;&lt;property id=&quot;20312&quot; value=&quot;0&quot;/&gt;&lt;/object&gt;&lt;object type=&quot;3&quot; unique_id=&quot;11544&quot;&gt;&lt;property id=&quot;20148&quot; value=&quot;5&quot;/&gt;&lt;property id=&quot;20300&quot; value=&quot;Slide 29 - &amp;quot;TRY AGAIN…&amp;quot;&quot;/&gt;&lt;property id=&quot;20302&quot; value=&quot;1&quot;/&gt;&lt;property id=&quot;20303&quot; value=&quot;Language and Reading Research Consortium&quot;/&gt;&lt;property id=&quot;20307&quot; value=&quot;301&quot;/&gt;&lt;property id=&quot;20309&quot; value=&quot;13513&quot;/&gt;&lt;property id=&quot;20312&quot; value=&quot;0&quot;/&gt;&lt;/object&gt;&lt;object type=&quot;3&quot; unique_id=&quot;11545&quot;&gt;&lt;property id=&quot;20148&quot; value=&quot;5&quot;/&gt;&lt;property id=&quot;20300&quot; value=&quot;Slide 30 - &amp;quot;GOOD JOB!&amp;quot;&quot;/&gt;&lt;property id=&quot;20302&quot; value=&quot;1&quot;/&gt;&lt;property id=&quot;20303&quot; value=&quot;Language and Reading Research Consortium&quot;/&gt;&lt;property id=&quot;20307&quot; value=&quot;302&quot;/&gt;&lt;property id=&quot;20309&quot; value=&quot;13513&quot;/&gt;&lt;property id=&quot;20312&quot; value=&quot;0&quot;/&gt;&lt;/object&gt;&lt;object type=&quot;3&quot; unique_id=&quot;11546&quot;&gt;&lt;property id=&quot;20148&quot; value=&quot;5&quot;/&gt;&lt;property id=&quot;20300&quot; value=&quot;Slide 31 - &amp;quot;Which one is the EFFECT?&amp;quot;&quot;/&gt;&lt;property id=&quot;20302&quot; value=&quot;1&quot;/&gt;&lt;property id=&quot;20303&quot; value=&quot;Language and Reading Research Consortium&quot;/&gt;&lt;property id=&quot;20307&quot; value=&quot;316&quot;/&gt;&lt;property id=&quot;20309&quot; value=&quot;13513&quot;/&gt;&lt;property id=&quot;20312&quot; value=&quot;0&quot;/&gt;&lt;/object&gt;&lt;object type=&quot;3&quot; unique_id=&quot;11547&quot;&gt;&lt;property id=&quot;20148&quot; value=&quot;5&quot;/&gt;&lt;property id=&quot;20300&quot; value=&quot;Slide 32 - &amp;quot;TRY AGAIN…&amp;quot;&quot;/&gt;&lt;property id=&quot;20302&quot; value=&quot;1&quot;/&gt;&lt;property id=&quot;20303&quot; value=&quot;Language and Reading Research Consortium&quot;/&gt;&lt;property id=&quot;20307&quot; value=&quot;299&quot;/&gt;&lt;property id=&quot;20309&quot; value=&quot;13513&quot;/&gt;&lt;property id=&quot;20312&quot; value=&quot;0&quot;/&gt;&lt;/object&gt;&lt;object type=&quot;3&quot; unique_id=&quot;11548&quot;&gt;&lt;property id=&quot;20148&quot; value=&quot;5&quot;/&gt;&lt;property id=&quot;20300&quot; value=&quot;Slide 33 - &amp;quot;GOOD JOB!&amp;quot;&quot;/&gt;&lt;property id=&quot;20302&quot; value=&quot;1&quot;/&gt;&lt;property id=&quot;20303&quot; value=&quot;Language and Reading Research Consortium&quot;/&gt;&lt;property id=&quot;20307&quot; value=&quot;300&quot;/&gt;&lt;property id=&quot;20309&quot; value=&quot;13513&quot;/&gt;&lt;property id=&quot;20312&quot; value=&quot;0&quot;/&gt;&lt;/object&gt;&lt;object type=&quot;3&quot; unique_id=&quot;11549&quot;&gt;&lt;property id=&quot;20148&quot; value=&quot;5&quot;/&gt;&lt;property id=&quot;20300&quot; value=&quot;Slide 35 - &amp;quot;TRY AGAIN…&amp;quot;&quot;/&gt;&lt;property id=&quot;20302&quot; value=&quot;1&quot;/&gt;&lt;property id=&quot;20303&quot; value=&quot;Language and Reading Research Consortium&quot;/&gt;&lt;property id=&quot;20307&quot; value=&quot;303&quot;/&gt;&lt;property id=&quot;20309&quot; value=&quot;13513&quot;/&gt;&lt;property id=&quot;20312&quot; value=&quot;0&quot;/&gt;&lt;/object&gt;&lt;object type=&quot;3&quot; unique_id=&quot;11550&quot;&gt;&lt;property id=&quot;20148&quot; value=&quot;5&quot;/&gt;&lt;property id=&quot;20300&quot; value=&quot;Slide 36 - &amp;quot;GOOD JOB!&amp;quot;&quot;/&gt;&lt;property id=&quot;20302&quot; value=&quot;1&quot;/&gt;&lt;property id=&quot;20303&quot; value=&quot;Language and Reading Research Consortium&quot;/&gt;&lt;property id=&quot;20307&quot; value=&quot;304&quot;/&gt;&lt;property id=&quot;20309&quot; value=&quot;13513&quot;/&gt;&lt;property id=&quot;20312&quot; value=&quot;0&quot;/&gt;&lt;/object&gt;&lt;object type=&quot;3&quot; unique_id=&quot;11551&quot;&gt;&lt;property id=&quot;20148&quot; value=&quot;5&quot;/&gt;&lt;property id=&quot;20300&quot; value=&quot;Slide 37 - &amp;quot;Which one is the EFFECT?&amp;quot;&quot;/&gt;&lt;property id=&quot;20302&quot; value=&quot;1&quot;/&gt;&lt;property id=&quot;20303&quot; value=&quot;Language and Reading Research Consortium&quot;/&gt;&lt;property id=&quot;20307&quot; value=&quot;353&quot;/&gt;&lt;property id=&quot;20309&quot; value=&quot;13513&quot;/&gt;&lt;property id=&quot;20312&quot; value=&quot;0&quot;/&gt;&lt;/object&gt;&lt;object type=&quot;3&quot; unique_id=&quot;11552&quot;&gt;&lt;property id=&quot;20148&quot; value=&quot;5&quot;/&gt;&lt;property id=&quot;20300&quot; value=&quot;Slide 38 - &amp;quot;TRY AGAIN…&amp;quot;&quot;/&gt;&lt;property id=&quot;20302&quot; value=&quot;1&quot;/&gt;&lt;property id=&quot;20303&quot; value=&quot;Language and Reading Research Consortium&quot;/&gt;&lt;property id=&quot;20307&quot; value=&quot;305&quot;/&gt;&lt;property id=&quot;20309&quot; value=&quot;13513&quot;/&gt;&lt;property id=&quot;20312&quot; value=&quot;0&quot;/&gt;&lt;/object&gt;&lt;object type=&quot;3&quot; unique_id=&quot;11553&quot;&gt;&lt;property id=&quot;20148&quot; value=&quot;5&quot;/&gt;&lt;property id=&quot;20300&quot; value=&quot;Slide 39 - &amp;quot;GOOD JOB!&amp;quot;&quot;/&gt;&lt;property id=&quot;20302&quot; value=&quot;1&quot;/&gt;&lt;property id=&quot;20303&quot; value=&quot;Language and Reading Research Consortium&quot;/&gt;&lt;property id=&quot;20307&quot; value=&quot;306&quot;/&gt;&lt;property id=&quot;20309&quot; value=&quot;13513&quot;/&gt;&lt;property id=&quot;20312&quot; value=&quot;0&quot;/&gt;&lt;/object&gt;&lt;object type=&quot;3&quot; unique_id=&quot;11554&quot;&gt;&lt;property id=&quot;20148&quot; value=&quot;5&quot;/&gt;&lt;property id=&quot;20300&quot; value=&quot;Slide 41 - &amp;quot;TRY AGAIN…&amp;quot;&quot;/&gt;&lt;property id=&quot;20302&quot; value=&quot;1&quot;/&gt;&lt;property id=&quot;20303&quot; value=&quot;Language and Reading Research Consortium&quot;/&gt;&lt;property id=&quot;20307&quot; value=&quot;336&quot;/&gt;&lt;property id=&quot;20309&quot; value=&quot;13513&quot;/&gt;&lt;property id=&quot;20312&quot; value=&quot;0&quot;/&gt;&lt;/object&gt;&lt;object type=&quot;3&quot; unique_id=&quot;11555&quot;&gt;&lt;property id=&quot;20148&quot; value=&quot;5&quot;/&gt;&lt;property id=&quot;20300&quot; value=&quot;Slide 42 - &amp;quot;GOOD JOB!&amp;quot;&quot;/&gt;&lt;property id=&quot;20302&quot; value=&quot;1&quot;/&gt;&lt;property id=&quot;20303&quot; value=&quot;Language and Reading Research Consortium&quot;/&gt;&lt;property id=&quot;20307&quot; value=&quot;337&quot;/&gt;&lt;property id=&quot;20309&quot; value=&quot;13513&quot;/&gt;&lt;property id=&quot;20312&quot; value=&quot;0&quot;/&gt;&lt;/object&gt;&lt;object type=&quot;3&quot; unique_id=&quot;11556&quot;&gt;&lt;property id=&quot;20148&quot; value=&quot;5&quot;/&gt;&lt;property id=&quot;20300&quot; value=&quot;Slide 43 - &amp;quot;Which one is the EFFECT?&amp;quot;&quot;/&gt;&lt;property id=&quot;20302&quot; value=&quot;1&quot;/&gt;&lt;property id=&quot;20303&quot; value=&quot;Language and Reading Research Consortium&quot;/&gt;&lt;property id=&quot;20307&quot; value=&quot;354&quot;/&gt;&lt;property id=&quot;20309&quot; value=&quot;13513&quot;/&gt;&lt;property id=&quot;20312&quot; value=&quot;0&quot;/&gt;&lt;/object&gt;&lt;object type=&quot;3&quot; unique_id=&quot;11557&quot;&gt;&lt;property id=&quot;20148&quot; value=&quot;5&quot;/&gt;&lt;property id=&quot;20300&quot; value=&quot;Slide 44 - &amp;quot;TRY AGAIN…&amp;quot;&quot;/&gt;&lt;property id=&quot;20302&quot; value=&quot;1&quot;/&gt;&lt;property id=&quot;20303&quot; value=&quot;Language and Reading Research Consortium&quot;/&gt;&lt;property id=&quot;20307&quot; value=&quot;355&quot;/&gt;&lt;property id=&quot;20309&quot; value=&quot;13513&quot;/&gt;&lt;property id=&quot;20312&quot; value=&quot;0&quot;/&gt;&lt;/object&gt;&lt;object type=&quot;3&quot; unique_id=&quot;11558&quot;&gt;&lt;property id=&quot;20148&quot; value=&quot;5&quot;/&gt;&lt;property id=&quot;20300&quot; value=&quot;Slide 45 - &amp;quot;GOOD JOB!&amp;quot;&quot;/&gt;&lt;property id=&quot;20302&quot; value=&quot;1&quot;/&gt;&lt;property id=&quot;20303&quot; value=&quot;Language and Reading Research Consortium&quot;/&gt;&lt;property id=&quot;20307&quot; value=&quot;356&quot;/&gt;&lt;property id=&quot;20309&quot; value=&quot;13513&quot;/&gt;&lt;property id=&quot;20312&quot; value=&quot;0&quot;/&gt;&lt;/object&gt;&lt;object type=&quot;3&quot; unique_id=&quot;11559&quot;&gt;&lt;property id=&quot;20148&quot; value=&quot;5&quot;/&gt;&lt;property id=&quot;20300&quot; value=&quot;Slide 47 - &amp;quot;TRY AGAIN…&amp;quot;&quot;/&gt;&lt;property id=&quot;20302&quot; value=&quot;1&quot;/&gt;&lt;property id=&quot;20303&quot; value=&quot;Language and Reading Research Consortium&quot;/&gt;&lt;property id=&quot;20307&quot; value=&quot;307&quot;/&gt;&lt;property id=&quot;20309&quot; value=&quot;13513&quot;/&gt;&lt;property id=&quot;20312&quot; value=&quot;0&quot;/&gt;&lt;/object&gt;&lt;object type=&quot;3&quot; unique_id=&quot;11560&quot;&gt;&lt;property id=&quot;20148&quot; value=&quot;5&quot;/&gt;&lt;property id=&quot;20300&quot; value=&quot;Slide 48 - &amp;quot;GOOD JOB!&amp;quot;&quot;/&gt;&lt;property id=&quot;20302&quot; value=&quot;1&quot;/&gt;&lt;property id=&quot;20303&quot; value=&quot;Language and Reading Research Consortium&quot;/&gt;&lt;property id=&quot;20307&quot; value=&quot;308&quot;/&gt;&lt;property id=&quot;20309&quot; value=&quot;13513&quot;/&gt;&lt;property id=&quot;20312&quot; value=&quot;0&quot;/&gt;&lt;/object&gt;&lt;object type=&quot;3&quot; unique_id=&quot;11561&quot;&gt;&lt;property id=&quot;20148&quot; value=&quot;5&quot;/&gt;&lt;property id=&quot;20300&quot; value=&quot;Slide 49 - &amp;quot;Which one is the CAUSE?&amp;quot;&quot;/&gt;&lt;property id=&quot;20302&quot; value=&quot;1&quot;/&gt;&lt;property id=&quot;20303&quot; value=&quot;Language and Reading Research Consortium&quot;/&gt;&lt;property id=&quot;20307&quot; value=&quot;338&quot;/&gt;&lt;property id=&quot;20309&quot; value=&quot;13513&quot;/&gt;&lt;property id=&quot;20312&quot; value=&quot;0&quot;/&gt;&lt;/object&gt;&lt;object type=&quot;3&quot; unique_id=&quot;11562&quot;&gt;&lt;property id=&quot;20148&quot; value=&quot;5&quot;/&gt;&lt;property id=&quot;20300&quot; value=&quot;Slide 50 - &amp;quot;TRY AGAIN…&amp;quot;&quot;/&gt;&lt;property id=&quot;20302&quot; value=&quot;1&quot;/&gt;&lt;property id=&quot;20303&quot; value=&quot;Language and Reading Research Consortium&quot;/&gt;&lt;property id=&quot;20307&quot; value=&quot;339&quot;/&gt;&lt;property id=&quot;20309&quot; value=&quot;13513&quot;/&gt;&lt;property id=&quot;20312&quot; value=&quot;0&quot;/&gt;&lt;/object&gt;&lt;object type=&quot;3&quot; unique_id=&quot;11563&quot;&gt;&lt;property id=&quot;20148&quot; value=&quot;5&quot;/&gt;&lt;property id=&quot;20300&quot; value=&quot;Slide 51 - &amp;quot;GOOD JOB!&amp;quot;&quot;/&gt;&lt;property id=&quot;20302&quot; value=&quot;1&quot;/&gt;&lt;property id=&quot;20303&quot; value=&quot;Language and Reading Research Consortium&quot;/&gt;&lt;property id=&quot;20307&quot; value=&quot;340&quot;/&gt;&lt;property id=&quot;20309&quot; value=&quot;13513&quot;/&gt;&lt;property id=&quot;20312&quot; value=&quot;0&quot;/&gt;&lt;/object&gt;&lt;object type=&quot;3&quot; unique_id=&quot;11564&quot;&gt;&lt;property id=&quot;20148&quot; value=&quot;5&quot;/&gt;&lt;property id=&quot;20300&quot; value=&quot;Slide 55 - &amp;quot;Which one is the EFFECT?&amp;quot;&quot;/&gt;&lt;property id=&quot;20302&quot; value=&quot;1&quot;/&gt;&lt;property id=&quot;20303&quot; value=&quot;Language and Reading Research Consortium&quot;/&gt;&lt;property id=&quot;20307&quot; value=&quot;341&quot;/&gt;&lt;property id=&quot;20309&quot; value=&quot;13513&quot;/&gt;&lt;property id=&quot;20312&quot; value=&quot;0&quot;/&gt;&lt;/object&gt;&lt;object type=&quot;3&quot; unique_id=&quot;11567&quot;&gt;&lt;property id=&quot;20148&quot; value=&quot;5&quot;/&gt;&lt;property id=&quot;20300&quot; value=&quot;Slide 58 - &amp;quot;Which one is the CAUSE?&amp;quot;&quot;/&gt;&lt;property id=&quot;20302&quot; value=&quot;1&quot;/&gt;&lt;property id=&quot;20303&quot; value=&quot;Language and Reading Research Consortium&quot;/&gt;&lt;property id=&quot;20307&quot; value=&quot;309&quot;/&gt;&lt;property id=&quot;20309&quot; value=&quot;13513&quot;/&gt;&lt;property id=&quot;20312&quot; value=&quot;0&quot;/&gt;&lt;/object&gt;&lt;object type=&quot;3&quot; unique_id=&quot;11568&quot;&gt;&lt;property id=&quot;20148&quot; value=&quot;5&quot;/&gt;&lt;property id=&quot;20300&quot; value=&quot;Slide 59 - &amp;quot;TRY AGAIN…&amp;quot;&quot;/&gt;&lt;property id=&quot;20302&quot; value=&quot;1&quot;/&gt;&lt;property id=&quot;20303&quot; value=&quot;Language and Reading Research Consortium&quot;/&gt;&lt;property id=&quot;20307&quot; value=&quot;345&quot;/&gt;&lt;property id=&quot;20309&quot; value=&quot;13513&quot;/&gt;&lt;property id=&quot;20312&quot; value=&quot;0&quot;/&gt;&lt;/object&gt;&lt;object type=&quot;3&quot; unique_id=&quot;11569&quot;&gt;&lt;property id=&quot;20148&quot; value=&quot;5&quot;/&gt;&lt;property id=&quot;20300&quot; value=&quot;Slide 60 - &amp;quot;GOOD JOB!&amp;quot;&quot;/&gt;&lt;property id=&quot;20302&quot; value=&quot;1&quot;/&gt;&lt;property id=&quot;20303&quot; value=&quot;Language and Reading Research Consortium&quot;/&gt;&lt;property id=&quot;20307&quot; value=&quot;346&quot;/&gt;&lt;property id=&quot;20309&quot; value=&quot;13513&quot;/&gt;&lt;property id=&quot;20312&quot; value=&quot;0&quot;/&gt;&lt;/object&gt;&lt;object type=&quot;3&quot; unique_id=&quot;11570&quot;&gt;&lt;property id=&quot;20148&quot; value=&quot;5&quot;/&gt;&lt;property id=&quot;20300&quot; value=&quot;Slide 61 - &amp;quot;Which one is the EFFECT?&amp;quot;&quot;/&gt;&lt;property id=&quot;20302&quot; value=&quot;1&quot;/&gt;&lt;property id=&quot;20303&quot; value=&quot;Language and Reading Research Consortium&quot;/&gt;&lt;property id=&quot;20307&quot; value=&quot;344&quot;/&gt;&lt;property id=&quot;20309&quot; value=&quot;13513&quot;/&gt;&lt;property id=&quot;20312&quot; value=&quot;0&quot;/&gt;&lt;/object&gt;&lt;object type=&quot;3&quot; unique_id=&quot;11571&quot;&gt;&lt;property id=&quot;20148&quot; value=&quot;5&quot;/&gt;&lt;property id=&quot;20300&quot; value=&quot;Slide 62 - &amp;quot;TRY AGAIN…&amp;quot;&quot;/&gt;&lt;property id=&quot;20302&quot; value=&quot;1&quot;/&gt;&lt;property id=&quot;20303&quot; value=&quot;Language and Reading Research Consortium&quot;/&gt;&lt;property id=&quot;20307&quot; value=&quot;318&quot;/&gt;&lt;property id=&quot;20309&quot; value=&quot;13513&quot;/&gt;&lt;property id=&quot;20312&quot; value=&quot;0&quot;/&gt;&lt;/object&gt;&lt;object type=&quot;3&quot; unique_id=&quot;11572&quot;&gt;&lt;property id=&quot;20148&quot; value=&quot;5&quot;/&gt;&lt;property id=&quot;20300&quot; value=&quot;Slide 63 - &amp;quot;GOOD JOB!&amp;quot;&quot;/&gt;&lt;property id=&quot;20302&quot; value=&quot;1&quot;/&gt;&lt;property id=&quot;20303&quot; value=&quot;Language and Reading Research Consortium&quot;/&gt;&lt;property id=&quot;20307&quot; value=&quot;319&quot;/&gt;&lt;property id=&quot;20309&quot; value=&quot;13513&quot;/&gt;&lt;property id=&quot;20312&quot; value=&quot;0&quot;/&gt;&lt;/object&gt;&lt;object type=&quot;3&quot; unique_id=&quot;11573&quot;&gt;&lt;property id=&quot;20148&quot; value=&quot;5&quot;/&gt;&lt;property id=&quot;20300&quot; value=&quot;Slide 64 - &amp;quot;Which one is the EFFECT?&amp;quot;&quot;/&gt;&lt;property id=&quot;20302&quot; value=&quot;1&quot;/&gt;&lt;property id=&quot;20303&quot; value=&quot;Language and Reading Research Consortium&quot;/&gt;&lt;property id=&quot;20307&quot; value=&quot;310&quot;/&gt;&lt;property id=&quot;20309&quot; value=&quot;13513&quot;/&gt;&lt;property id=&quot;20312&quot; value=&quot;0&quot;/&gt;&lt;/object&gt;&lt;object type=&quot;3&quot; unique_id=&quot;11574&quot;&gt;&lt;property id=&quot;20148&quot; value=&quot;5&quot;/&gt;&lt;property id=&quot;20300&quot; value=&quot;Slide 65 - &amp;quot;TRY AGAIN…&amp;quot;&quot;/&gt;&lt;property id=&quot;20302&quot; value=&quot;1&quot;/&gt;&lt;property id=&quot;20303&quot; value=&quot;Language and Reading Research Consortium&quot;/&gt;&lt;property id=&quot;20307&quot; value=&quot;322&quot;/&gt;&lt;property id=&quot;20309&quot; value=&quot;13513&quot;/&gt;&lt;property id=&quot;20312&quot; value=&quot;0&quot;/&gt;&lt;/object&gt;&lt;object type=&quot;3&quot; unique_id=&quot;11575&quot;&gt;&lt;property id=&quot;20148&quot; value=&quot;5&quot;/&gt;&lt;property id=&quot;20300&quot; value=&quot;Slide 66 - &amp;quot;GOOD JOB!&amp;quot;&quot;/&gt;&lt;property id=&quot;20302&quot; value=&quot;1&quot;/&gt;&lt;property id=&quot;20303&quot; value=&quot;Language and Reading Research Consortium&quot;/&gt;&lt;property id=&quot;20307&quot; value=&quot;320&quot;/&gt;&lt;property id=&quot;20309&quot; value=&quot;13513&quot;/&gt;&lt;property id=&quot;20312&quot; value=&quot;0&quot;/&gt;&lt;/object&gt;&lt;object type=&quot;3&quot; unique_id=&quot;11576&quot;&gt;&lt;property id=&quot;20148&quot; value=&quot;5&quot;/&gt;&lt;property id=&quot;20300&quot; value=&quot;Slide 67 - &amp;quot;Which one is the CAUSE?&amp;quot;&quot;/&gt;&lt;property id=&quot;20302&quot; value=&quot;1&quot;/&gt;&lt;property id=&quot;20303&quot; value=&quot;Language and Reading Research Consortium&quot;/&gt;&lt;property id=&quot;20307&quot; value=&quot;347&quot;/&gt;&lt;property id=&quot;20309&quot; value=&quot;13513&quot;/&gt;&lt;property id=&quot;20312&quot; value=&quot;0&quot;/&gt;&lt;/object&gt;&lt;object type=&quot;3&quot; unique_id=&quot;11577&quot;&gt;&lt;property id=&quot;20148&quot; value=&quot;5&quot;/&gt;&lt;property id=&quot;20300&quot; value=&quot;Slide 68 - &amp;quot;TRY AGAIN…&amp;quot;&quot;/&gt;&lt;property id=&quot;20302&quot; value=&quot;1&quot;/&gt;&lt;property id=&quot;20303&quot; value=&quot;Language and Reading Research Consortium&quot;/&gt;&lt;property id=&quot;20307&quot; value=&quot;348&quot;/&gt;&lt;property id=&quot;20309&quot; value=&quot;13513&quot;/&gt;&lt;property id=&quot;20312&quot; value=&quot;0&quot;/&gt;&lt;/object&gt;&lt;object type=&quot;3&quot; unique_id=&quot;11578&quot;&gt;&lt;property id=&quot;20148&quot; value=&quot;5&quot;/&gt;&lt;property id=&quot;20300&quot; value=&quot;Slide 69 - &amp;quot;GOOD JOB!&amp;quot;&quot;/&gt;&lt;property id=&quot;20302&quot; value=&quot;1&quot;/&gt;&lt;property id=&quot;20303&quot; value=&quot;Language and Reading Research Consortium&quot;/&gt;&lt;property id=&quot;20307&quot; value=&quot;349&quot;/&gt;&lt;property id=&quot;20309&quot; value=&quot;13513&quot;/&gt;&lt;property id=&quot;20312&quot; value=&quot;0&quot;/&gt;&lt;/object&gt;&lt;object type=&quot;3&quot; unique_id=&quot;11579&quot;&gt;&lt;property id=&quot;20148&quot; value=&quot;5&quot;/&gt;&lt;property id=&quot;20300&quot; value=&quot;Slide 70 - &amp;quot;Which one is the EFFECT?&amp;quot;&quot;/&gt;&lt;property id=&quot;20302&quot; value=&quot;1&quot;/&gt;&lt;property id=&quot;20303&quot; value=&quot;Language and Reading Research Consortium&quot;/&gt;&lt;property id=&quot;20307&quot; value=&quot;311&quot;/&gt;&lt;property id=&quot;20309&quot; value=&quot;13513&quot;/&gt;&lt;property id=&quot;20312&quot; value=&quot;0&quot;/&gt;&lt;/object&gt;&lt;object type=&quot;3&quot; unique_id=&quot;11580&quot;&gt;&lt;property id=&quot;20148&quot; value=&quot;5&quot;/&gt;&lt;property id=&quot;20300&quot; value=&quot;Slide 71 - &amp;quot;TRY AGAIN…&amp;quot;&quot;/&gt;&lt;property id=&quot;20302&quot; value=&quot;1&quot;/&gt;&lt;property id=&quot;20303&quot; value=&quot;Language and Reading Research Consortium&quot;/&gt;&lt;property id=&quot;20307&quot; value=&quot;323&quot;/&gt;&lt;property id=&quot;20309&quot; value=&quot;13513&quot;/&gt;&lt;property id=&quot;20312&quot; value=&quot;0&quot;/&gt;&lt;/object&gt;&lt;object type=&quot;3&quot; unique_id=&quot;11581&quot;&gt;&lt;property id=&quot;20148&quot; value=&quot;5&quot;/&gt;&lt;property id=&quot;20300&quot; value=&quot;Slide 72 - &amp;quot;GOOD JOB!&amp;quot;&quot;/&gt;&lt;property id=&quot;20302&quot; value=&quot;1&quot;/&gt;&lt;property id=&quot;20303&quot; value=&quot;Language and Reading Research Consortium&quot;/&gt;&lt;property id=&quot;20307&quot; value=&quot;321&quot;/&gt;&lt;property id=&quot;20309&quot; value=&quot;13513&quot;/&gt;&lt;property id=&quot;20312&quot; value=&quot;0&quot;/&gt;&lt;/object&gt;&lt;object type=&quot;3&quot; unique_id=&quot;11582&quot;&gt;&lt;property id=&quot;20148&quot; value=&quot;5&quot;/&gt;&lt;property id=&quot;20300&quot; value=&quot;Slide 73 - &amp;quot;Which one is the CAUSE?&amp;quot;&quot;/&gt;&lt;property id=&quot;20302&quot; value=&quot;1&quot;/&gt;&lt;property id=&quot;20303&quot; value=&quot;Language and Reading Research Consortium&quot;/&gt;&lt;property id=&quot;20307&quot; value=&quot;350&quot;/&gt;&lt;property id=&quot;20309&quot; value=&quot;13513&quot;/&gt;&lt;property id=&quot;20312&quot; value=&quot;0&quot;/&gt;&lt;/object&gt;&lt;object type=&quot;3&quot; unique_id=&quot;11583&quot;&gt;&lt;property id=&quot;20148&quot; value=&quot;5&quot;/&gt;&lt;property id=&quot;20300&quot; value=&quot;Slide 74 - &amp;quot;TRY AGAIN…&amp;quot;&quot;/&gt;&lt;property id=&quot;20302&quot; value=&quot;1&quot;/&gt;&lt;property id=&quot;20303&quot; value=&quot;Language and Reading Research Consortium&quot;/&gt;&lt;property id=&quot;20307&quot; value=&quot;351&quot;/&gt;&lt;property id=&quot;20309&quot; value=&quot;13513&quot;/&gt;&lt;property id=&quot;20312&quot; value=&quot;0&quot;/&gt;&lt;/object&gt;&lt;object type=&quot;3&quot; unique_id=&quot;11584&quot;&gt;&lt;property id=&quot;20148&quot; value=&quot;5&quot;/&gt;&lt;property id=&quot;20300&quot; value=&quot;Slide 75 - &amp;quot;GOOD JOB!&amp;quot;&quot;/&gt;&lt;property id=&quot;20302&quot; value=&quot;1&quot;/&gt;&lt;property id=&quot;20303&quot; value=&quot;Language and Reading Research Consortium&quot;/&gt;&lt;property id=&quot;20307&quot; value=&quot;352&quot;/&gt;&lt;property id=&quot;20309&quot; value=&quot;13513&quot;/&gt;&lt;property id=&quot;20312&quot; value=&quot;0&quot;/&gt;&lt;/object&gt;&lt;object type=&quot;3&quot; unique_id=&quot;11585&quot;&gt;&lt;property id=&quot;20148&quot; value=&quot;5&quot;/&gt;&lt;property id=&quot;20300&quot; value=&quot;Slide 76 - &amp;quot;THE END!&amp;quot;&quot;/&gt;&lt;property id=&quot;20302&quot; value=&quot;1&quot;/&gt;&lt;property id=&quot;20303&quot; value=&quot;Language and Reading Research Consortium&quot;/&gt;&lt;property id=&quot;20307&quot; value=&quot;312&quot;/&gt;&lt;property id=&quot;20309&quot; value=&quot;13513&quot;/&gt;&lt;property id=&quot;20312&quot; value=&quot;0&quot;/&gt;&lt;/object&gt;&lt;object type=&quot;3&quot; unique_id=&quot;15448&quot;&gt;&lt;property id=&quot;20148&quot; value=&quot;5&quot;/&gt;&lt;property id=&quot;20300&quot; value=&quot;Slide 56&quot;/&gt;&lt;property id=&quot;20303&quot; value=&quot;Language and Reading Research Consortium&quot;/&gt;&lt;property id=&quot;20307&quot; value=&quot;357&quot;/&gt;&lt;property id=&quot;20309&quot; value=&quot;13513&quot;/&gt;&lt;/object&gt;&lt;object type=&quot;3&quot; unique_id=&quot;15449&quot;&gt;&lt;property id=&quot;20148&quot; value=&quot;5&quot;/&gt;&lt;property id=&quot;20300&quot; value=&quot;Slide 57&quot;/&gt;&lt;property id=&quot;20303&quot; value=&quot;Language and Reading Research Consortium&quot;/&gt;&lt;property id=&quot;20307&quot; value=&quot;358&quot;/&gt;&lt;property id=&quot;20309&quot; value=&quot;13513&quot;/&gt;&lt;/object&gt;&lt;/object&gt;&lt;object type=&quot;8&quot; unique_id=&quot;10258&quot;&gt;&lt;/object&gt;&lt;object type=&quot;10&quot; unique_id=&quot;13104&quot;&gt;&lt;object type=&quot;11&quot; unique_id=&quot;13105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3430&quot;&gt;&lt;/object&gt;&lt;object type=&quot;13&quot; unique_id=&quot;13597&quot;&gt;&lt;/object&gt;&lt;/object&gt;&lt;object type=&quot;4&quot; unique_id=&quot;13186&quot;&gt;&lt;object type=&quot;5&quot; unique_id=&quot;13513&quot;&gt;&lt;property id=&quot;20149&quot; value=&quot;Language and Reading Research Consortium&quot;/&gt;&lt;property id=&quot;20150&quot; value=&quot;Reading for Understanding&quot;/&gt;&lt;property id=&quot;20151&quot; value=&quot;gray larrc.jpg&quot;/&gt;&lt;/object&gt;&lt;/object&gt;&lt;/object&gt;&lt;/database&gt;"/>
  <p:tag name="MMPROD_THEME_BG_IMAGE" val=""/>
  <p:tag name="MMPROD_13513PHOTO" val="/9j/4AAQSkZJRgABAQAAAQABAAD/2wBDAAMCAgMCAgMDAwMEAwMEBQgFBQQEBQoHBwYIDAoMDAsKCwsNDhIQDQ4RDgsLEBYQERMUFRUVDA8XGBYUGBIUFRT/2wBDAQMEBAUEBQkFBQkUDQsNFBQUFBQUFBQUFBQUFBQUFBQUFBQUFBQUFBQUFBQUFBQUFBQUFBQUFBQUFBQUFBQUFBT/wAARCAB9AK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/aZ+P8A8WfB3xv8KfD74Y2nhKSfWNJudSlm8Vx3Plr5Tr914X/2vSuW/wCFofti/wDPL4Nf986j/wDF1P8AtA/P+3z8Nk3eX/xSWq/P/wB8V85ftU/Er4sfBX4p+AfDvh34kXc+neKWSF31DS7N3t385E/gh/26APob/haH7Yv/ADy+DX/fOo//ABdH/C0P2xf+eXwa/wC+dR/+LrvPDPhzUPDkM8OoeJdQ8SyP/wAttQhhTZ/ueSiVt0AeUf8AC0P2xf8Anl8Gv++dR/8Ai6P+Fofti/8APL4Nf986j/8AF16vWJ448U2/gfwfq+u3ELzpY27zJAn35n/gRP8Abd9if8DoA4P/AIWh+2L/AM8vg1/3zqP/AMXR/wALQ/bF/wCeXwa/751H/wCLrj/2I/j/AKh8dfhpqP8AwkcvmeK9G1F7a+TZsfY774fk/wC+0/4BX0PQB5R/wtD9sX/nl8Gv++dR/wDi6P8AhaH7Yv8Azy+DX/fOo/8Axdeja/pVxrGlT2lrqt3ok7/cvbJEeZP++0dK+LfhR41+JHir9rrxp8LNd+J3iG60PQ7e5mt57JLa2mfY8Ozf+5/26APoz/haH7Yv/PL4Nf8AfOo//F0f8LQ/bF/55fBr/vnUf/i68v8A2i/G/wARP2WdI0zxpp/iybxz4U+2pZaho3iS2h85C/3HhuYUT+5/HX0N8PfG+n/EnwNoXirSt/8AZ2rWiXMSP99N/wDA9AHE/wDC0P2xf+eXwa/751H/AOLo/wCFofti/wDPL4Nf986j/wDF16vXw5+1n46+JvwW+J/w+0rRfifrc2keJrjybiKa2s/Mh/fIj7HSH+49AH0Z/wALQ/bF/wCeXwa/751H/wCLo/4Wh+2L/wA8vg1/3zqP/wAXVL4ifDzx54Y8K6nq3gv4m69Pq2nW73UWneIIra8trzZ8+x/3KOm//fql+yT+0kn7SPgO6v7qwTTvEGkypbahbQ8QvvT5HT0R6ANr/haH7Yv/ADy+DX/fOo//ABdH/C0P2xf+eXwa/wC+dR/+Lr1evnn44/tH6vonxL0f4T/Dazs9T+IOq/PcXN789tpMP397p/G+z56AOv8A+Fofti/88vg1/wB86j/8XR/wtD9sX/nl8Gv++dR/+Lq1o/wk8RQWaNqvxX8WajrH8dza/Zra23/7Ft5OzZ/v1y3jD4l+OPh18QPh94P1VIdUtfEOuJap4ntoUh86FEd3hmh/gm+586fI/wA/3KAOw+BH7Tnxd1L9pRvhb8ULTwehl0H+17a58Kpc4/13l/O8z/7D/wAFfaNfnx4R/wCUmVn/ANiOn/pS9foPQB8SftAf8n+/DX/sU9V/9kr5i/4KD/8AJffgJ/1/f+3sNfTv7QP/ACf78NP+xT1X/wBkr5f/AOCg0i/8L++Aaf8AT8n/AKWQ0Afelx/rXqOny/61685tfi3b33x4uvh1aJDPJp+h/wBrX0+/54XeZESH/vj5/wDvigD0OuA8VRv4x+JXh7wzCjvZaT/xUGqbP76Pss0/773v/wBsa7yeeG0tpri4lSCCJHeZ3+4iJ/HXjHw5+Hvh34r6PP8AEDXdMe9vfE0r3ts/2uaHybD7lmnyOn/LFN/++70AfPCRt+yl+368bq9l4O+I6/L/AAIk0z/+yXP/AI5NX3jXx1+3P+zVos3wVuvFHhTTGste8MypqG9LmaZ3tv8Alt993+58j/8AAK91/Zn+LC/Gv4J+G/FDsj6i8P2bUU/uXMPyP/8AF/8AA6APUK/P34eeKLXwd/wUX+K+q3dpqd7bpaXIdNMsnvJ/+Xb+BK/QKvhP4Hv/AMbMvinsbj7Jc/8AttQBu/Ffxk37ePh//hBfhaFh0S01CG61zXdYkS2e2RP9WiW3+uf/AH/9ivq74d+CLD4aeBNC8LabI72ej2iWcUkn332fx18c/tU/DbWP2bvihZfH34b22y1eXZ4j02D/AFLl/vu6f3Jv4/7j7Hr63+E/xV0H4y+BdP8AFPh+fzrO7T99A/37eb+OF/8AbSgDsK+C/wDgo3Ibf4t/A6VgzIl1JJsC7nf/AEm2/gr70r4M/wCCi77PjJ8Cv+v5/wD0ptqAPa/iH+1lo+q6rqnw68G6Vqd18SdQt3tbTTNat/7KSF3T77vNs/39iffrQ/ZB/Zuf9nL4f3Nlqd7FqGv6pcJc38ts2YU2JsSFP9z+/Wd+2j+zY/xt8JDXfDiG2+IGgf6TptzCdj3KJ8/k7/8Ax9P9um/scftQwfHTwt/Yuuyi0+IGixiLULWX5JLtF+TzkT/0NP4XoA+i1+/X57/sMXr+Pf2uvi54s1NfOv0iufJL/wAO+52f+gJsr9CK/Pn4bWn/AAyb+3PrWma//wAS/wAK+NknTTNQl+SEebL50J3/AOw48n/gdAH6DVz3i3wVZeMX0FrpnjfRtUh1a2eP/nsm/wD9kd66GvGPjf8AGFfCXxC+F/grT7t01jXtfh+1pB/yxs03/f8A99//AEB6AMrwj/ykys/+xHT/ANKXr9B6/Pjwj/ykys/+xHT/ANKXr9B6APiT9oH5/wBvn4bJu8v/AIpLVfn/AO+K5rxv+xp4A+JeuW2teJ9Z8Wa3qdqmy3urrXH3xfPv+T5PkrpP2gYI7j9vX4cxSokiP4Q1VGR/4/uV2cngPw0iP/xTunyf9u6UAc1/wqH/AEb7P/wn/jnZs2f8h/5/++9lZ/wt/Zx8F/CDxVq3iTQ5dVuta1WHyb291bUmu3m+ff8Ax/x1qaNB4E1nw9o+sTaLpmnwanD51ul7CiPT3/4VklslwyeG/If7j/JQBa+KHwv0r4teG30LWtT1ay0ub/j4h0jUfsf2hP7j7Pvp/sUz4V/CvR/g74eTQtC1PVrrSIv+Pe11fUftKW6f3If7iU99N+H8b7GtNBj+/wDwJ/B9+ix074ear5n2G00G68qHzn8lEfYn9+gB/wARvhtp/wAUNEfR9T1jWdP0uaF4bi10jUfs32lH/gf+/XJ/B/8AZk8HfAu/muPCF9r9lDccXGn3Wr+dZTP/AH3h/v10XkfDffs8rw99zf8AcT7nz/8AxD/98Vhaz4g8BaPoNlq7+F7R7K7u7myTy4YU+eHzt/3/AO/5L7P+AUAeha/o39v6bJZLqt9pG/8A5etMuPJmT/gdeNaP+xj4A8OeM38XabrHi6y8Tyu7y6umvP58rv8Af3vs+evQY7X4eP8AestDhn+TfBPCiPDv+4jp/BWcl98On1u60/8As3SUS32b7p0h8n5/7n9+gDtY/D9lJ4cfRNQd9bspbd7W5/td0me4R/v+d/fryHwL+x18P/hZrE2peENT8U+G55W3yw6drjpC/wDsOn8aV6BaaV4Cvphb2llol1dPD56QQIm90/zs/wC+657wjr/w68W6V/aCaLp+lwP5Oz7bFCiO8yb0RH/v/wB9P4KAPUH2SJ9//wAerwvx3+xl8P8A4oava6r4t1bxZr2oW6bLea51z/Up9/5Pk+Su/wDsvw7/AOePh/7nnfcT7n9+quqyfDrTrPUbj7Fod09iju9rCiO/yJv2UAdD4S8JJ4Os5LdPEGt63G+zY+u332l4dn9x9lea+Lf2P/ht4t+IMvjXytW0LxNO/nve+H9Saz+f+/8AJ0euvu4PA8EOkNa6Fp+ovq1w9raJa26fO6I7v/ubER6k+yeAoIf9O0nSdLn/AI7W9hRHT59n/wAR/wB9pQB0+gaUnh/SrXT/AO0L7VPKT/j61O4866f/AH3/AI6yfiL8NPC3xZ8PPoXizR7TWtOf50Sb78T/AN9H++j1Rjsfh4+zZb6C+/Zs+RKpfavhr50cMVvoM/8AfdEh2Qpsd9//AI49AGXoPwD/AOEYtE03SviV45tdEVdkWnvqcM3kp/cSZ4XdP++66TSvhP4S0ezgii0xJ3ivk1P7bdTPNczXKfcmeZ/nd6hnj+G9rM8UsPh5JE370dE/2/8A4h/++Hrb/wCEA8L/APQv6Z/4DpQB5B4O/wCUmNl/2I6f+lT1+g9fnt4Lghtf+ClGnRRKkEKeBIURE/g/0l6/QmgD4k/aB/5P9+Gn/Yp6r/7JXqEkfmI6f368v/aB/wCT/fhp/wBinqv/ALJXqFAHFf8ACofDvk6db/8AExkg0+FIbSH7dNshRH3p8n/AKx7v4UeGv7StZbfU0gtYk8ma1e43702eS6fP/sIif7Fem1lv4S0KR976Fpju3/TjD/8AEUAcbqPwr8JX1s/lakyXT73Sd9T37N+/f/H/ALb1q+H/AAdoWh6PdWX9pI73cPk3EyXCQ7/k2b/k+4+xET/gFJrn/CJeHNY0TT7rQtP36tcfZYX+ww7EfZ8m/wD3/uf79c9o/irwp4gv9OtLfwlp3nXd8+nzI9vCk1o6QvN++TZvT5EoA1P+FX+CvJ8rzt6b9+x9R/j/AH3+3/02ert94H8Jarptrp+oSpe2tvcTXSJNfb97zb9+/wDv/wCuf/vuoZLrwbY/2FFquk6Npd7rdw9tY2r28LvNMm99ifJ/cSs6x1zw1qXirXvD9v4U0mS90Z3+0b0hT5PJR0fZs/j37KALsnw58HyWH2F7uV4PN85/M1T53f8Avu+/56E+HPg1JklS4f8AdIiRJ/aPyIifcSn+H38Oa5ollrEvhfTNO0640tNT3zW8L+Sj/Psf5P7lQw6r4N1GLwjdaRomk6vpniabZaahDaQomzyXm3/c/uJQA/w54H0fwx4hutQstYSO1uIXg+yvco/9z+P/AIB/nZTNK+GPgnQ3tX09ktfs6IibNR/uJs/772bE3/7CVPoH9ha+/wAvg/ToY/7RudMd5IofkeHf8/3P49lVZNf+H76VPqGmaZpOrpFq39hOlrYw/wDH/v8AJ8n7n996AJk+GvgmCwurKJkgtbh980aahs31OngPwkltNEl3sSWGa1m/4mPzuk2zej/98Vg33i7wfpusf2Ve+F9PtL1L7+z5nmt4fJSZ0R0/fbNnzpN8m/Z9x62/DP8AYXia2srhPB+n2sdxNeQfPbwvs8mbZ/c/joAu/wDCMeGfs1rF9qRHt759Qtpkvv30Mz797o//AAN/++6qyeA/B7zJK8qb0uPtW/8AtH/lt8nz/f8Av/In/fFZ/wDwkHge90TTtY0XRtG17T7vVE0hJ7W3hREm87yX++n8D1X1zXPDmgX6W974M05EmeaGG58qHyXmR/khf5Pk37H2f98UAaMHwy8D2vzptDvF9mf/AE778P8Acf8A2PkT/vinz/D3wfdW0Fu0u+CKL7Kif2j99P3yf+1pv++6seGbXw/4nTVP+KV06y/s6+fT3328L73TZ8/3P9utr/hEtCj/AOYFpn/gDD/8RQBif8Kk8OSJPvhu383fvd7t/n3+dv8A/Smb/vuuvSNIIURfuIuyn0UAeB+Dv+UmNl/2I6f+lT1+g9fnx4O/5SY2X/Yjp/6VPX6D0AfEn7QP/J/vw0/7FPVf/ZK9Qry/9oH/AJP9+Gn/AGKeq/8AsleoUAFFFFAGRrHhLSvEAn/tC3efzfJd/wB8/wDyxfemz+589Vf+EE0LfG/2J/PhdHhnSZ/OTYjomx9+/wC47p/wOuhooAggtbeCGGJIl8uH/Vf7FYsnw88Pya3/AGq+n/8AExS7e887zn3+c6Ij/wAf3NiImz7nyV0NUtRku7Vo7i3TzoE/11qifP8A76f/ABFAEOh+GdM8OW32fT7fyIERIUR3d9ifwIm/7iUmq+FdM1x9Pe7t332Lu9v5Ezw+S7ps/g/2HetGCeK6hSWJ98L/ADo6U+gDB0Pwzo+h388Wn2j2sifvtnnO6b3/AI9n9/5Kn1WDStShm0+9t0eBHhd/k2fvt/yf8D3pU0HGt3z/ANy3h/8AZ6zNO/4mV5C/8Dv/AGhN/wCgQp/3x89AEz+BNBk87dZb/tD77h3mf/Sfuff/AL/3E/74q1pXhjTNDmeayt/I3u77N77Ed33vsT+De9alFAGfqugafrFh9ku7dHg85JkRPk2Oj70dNn8e+ql34L0fUbOe0u7H7Va3EPkzQTSu6Om/f/33v/jrbooAxNO8HaTpWpT3trFMk8ss0z/6Q7o7v999n/AK26KKACiiigDwPwd/ykxsv+xHT/0qev0Hr8+PB3/KTGy/7EdP/Sp6/QegD4k/aB/5P9+Gn/Yp6r/7JXqFeX/tA/8AJ/vw0/7FPVf/AGSvUKACiiigDiviN8TP+FZNZXuoeH9TvfDT7/t2taWnnf2d/ceaFPn2f7afcrxPV/8AgoV8L7bxlD4fsbq48iVPk129idNP3/3P7+z/AG/uV9Q18zfH79hXwb8WobrU9Bit/C/iGX538uH/AEK4f/bRPuP/ALaf+P0Aez+HPFVvraJd6PcJP5qee+nvNv3/AO3C/wDlP9yuosdSi1FHeF/3ifI6P8jo/wDtpX5K3P8AwuP9jzxImlTQTLppfzE029/fWdx/t2zp/wCybH/vpX1J8Gf27vCvj+a0svEE8uga6o2JJMyb/wDc3/cmT/YfY9AH1zP/AMSO8+1J/wAg64f/AEhP+eL/AN//AOLrXrB0PxNY+ILZIne3m835EdP9TN/8Q/8AsPVvR3a1d9Mmbf8AZ/nhd/44f4P++PuUAZWo3Somqb32JcXHkO/9yFE+f/2etfR7V4bbzZU2XVw/nTR/3P7if8ASub0b/ieawif8sLf99N/wN96J/wCgf98V119fW+nWz3F1cJawJ995HoAnrnvGnj/RPAmmzXusXsNqkSb33vs/77/uV8yftA/8FAfDXw5F1pXhz/ib60nybIX+5/vv/B/6HXyBpum/Fz9sjxZ9ilinurZH8x7WFvJs7ROPnmf+Dp/Hvfn5EoA+mL//AIKVWtt49FhpPhk+JPDavsubyGXyZE/ueTv+/wD8D+//AAV9T/DLxp4q8dzXWq6n4U/4RPw1LCn9mWuoN/xM5n/jeZPuQp/cT79eefs9fsceEvgXDa6hdrD4h8VxfP8AbZof3No//Tsn8H++/wA9e/0AFFFFABRRRQB4H4O/5SY2X/Yjp/6VPX6D1+fHg7/lJjZf9iOn/pU9foPQB8SftA/8n+/DT/sU9V/9kr1CvL/2gf8Ak/34af8AYp6r/wCyV6hQAUUUUAFFFFAGR4q8JaL440GfRPEGlWmr6Xcfftbpd6f/AGD/AO3XwZ+0Z/wTluIPtWt/Dp5tYtfvvpE7/wCmxf7j/wDLZP8Af+f/AG3r9CqKAPxp+H/x++InwD1WSxuHuL7TIZDDNp1+r/J/sfN86P8A7D1+gPwP/a18NfGXS4GiuPsviGxR3e1m++8Oz50/9n/4BXoXxs/Zt8FfHeyd9bsvsOt7NkOtWSIlyn+w/wDBMn+w9fCuufsXx/BHxrY3niP4m6f4LtpblxYamltc+S6J/G+xP3L/AOw7/wDA6APtbVfjL4a+Cfwoj8UeIr1Ek1HfPbw7/nm/uV+dPxz/AGwPHXx41Oey02WXRdC+55EL7H2f7b/wV6N8UvglcfHvxhpGn+FPit4b+Id1ZWENraaTptx5LpDDsT+P5E+T53ff/f8Akr6t/Z5/Ys8K/BmO21XV0t/EniiL50meH/RbN/8Apij/AH3/AOmz/P8A7lAHy5+zP/wT71Xxd9l8QeNftGgaK/zpBImy8u/9xH/1Kf7b/P8A7CV+ifg7wXoXw98PwaJ4c0m30jS4vuQ2qfff++7/AMb/AO29bVFABRRRQAUUUUAFFFFAHgfg7/lJjZf9iOn/AKVPX6D1+fHg7/lJjZf9iOn/AKVPX6D0AfAv7Y3jOD4W/td/Dzxlquj65qOh2/hu/spZ9K097nZM7ps+5WF/w3d8P/8AoXvHX/hNP/8AF1+hWpaZa6nD5V3Cs8f91qzv+EF0H/oGW/8A3xQB8Df8N3fD/wD6F7x1/wCE0/8A8XR/w3d8P/8AoXvHX/hNP/8AF198/wDCC6D/ANAy3/74o/4QXQf+gZb/APfFAHwN/wAN3fD/AP6F7x1/4TT/APxdH/Dd3w//AOhe8df+E0//AMXX3z/wgug/9Ay3/wC+KP8AhBdB/wCgZb/98UAfA3/Dd3w//wChe8df+E0//wAXR/w3d8P/APoXvHX/AITT/wDxdffP/CC6D/0DLf8A74o/4QXQf+gZb/8AfFAHwN/w3d8P/wDoXvHX/hNP/wDF0x/27vh5PC8Uvh3xu6N99H8Nu6f+h19+f8ILoP8A0DLf/vik/wCEI0H/AKBdv/3zQB+f9n+2x8M7EyfZPCXjG03/AH/K8LNH/wCgVY/4bu+H/wD0L3jr/wAJp/8A4uvvj/hCNB/6Bdv/AN80v/CC6D/0DLf/AL4oA+Bv+G7vh/8A9C946/8ACaf/AOLo/wCG7vh//wBC946/8Jp//i6++f8AhBdB/wCgZb/98Uf8ILoP/QMt/wDvigD4G/4bu+H/AP0L3jr/AMJp/wD4uj/hu74f/wDQveOv/Caf/wCLr75/4QXQf+gZb/8AfFH/AAgug/8AQMt/++KAPgb/AIbu+H//AEL3jr/wmn/+Lo/4bu+H/wD0L3jr/wAJp/8A4uvvn/hBdB/6Blv/AN8Uf8ILoP8A0DLf/vigD4G/4bu+H/8A0L3jr/wmn/8Ai6P+G7vh/wD9C946/wDCaf8A+Lr75/4QXQf+gZb/APfFH/CC6D/0DLf/AL4oA/Oz9nz4j2Xxi/b5tfFWi6Vrdno6eE/7P87VtOe2/fJM7/8As9fpjWPZeE9H0+6Se20+GCZPuui4IrYoA//Z"/>
  <p:tag name="MMPROD_13513LOGO" val=""/>
  <p:tag name="MMPROD_TAG_VCONFIG" val="PD94bWwgdmVyc2lvbj0iMS4wIiBlbmNvZGluZz0iVVRGLTgiPz4NCjxjb25maWd1cmF0aW9uPg0KCTxicmFuZGluZz4NCgkJPHVpZm9udCBuYW1lPSJGT05UX05PVEVTX1RFWFQiIHZhbHVlPSJUaW1lcyBOZXcgUm9tYW4sMTIsZmFsc2UsZmFsc2UsZmFsc2UiLz4NCgk8L2JyYW5kaW5nPg0KCTxjb2xvcnM+DQoJCTx1aWNvbG9yIG5hbWU9InByaW1hcnkiIHZhbHVlPSIweDMzNjZGRiIvPg0KCQk8dWljb2xvciBuYW1lPSJnbG93IiB2YWx1ZT0iMHhGRkZGRkYiLz4NCgkJPHVpY29sb3IgbmFtZT0idGV4dCIgdmFsdWU9IjB4RkZGRkZGIi8+DQoJCTx1aWNvbG9yIG5hbWU9ImxpZ2h0IiB2YWx1ZT0iMHg0RTVENjAiLz4NCgkJPHVpY29sb3IgbmFtZT0ic2hhZG93IiB2YWx1ZT0iMHgwMDAwMDAiLz4NCgkJPHVpY29sb3IgbmFtZT0iYmFja2dyb3VuZCIgdmFsdWU9IjB4MzMzMzM1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mYWxzZSIvPg0KCQk8dWlzaG93IG5hbWU9Im91dGxpbmUiIHZhbHVlPSJmYWxz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RodW1ibmFpbCIvPg0KCTwvbGF5b3V0Pg0KCTxwcmVsb2FkZXI+PHNldEludCBuYW1lPSJhdWRpb0J1ZmZlclRpbWUiIHZhbHVlPSIw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72EC65F1-DC75-4F5D-A6D1-AF89FC7496F6}&quot;/&gt;&lt;isInvalidForFieldText val=&quot;0&quot;/&gt;&lt;Image&gt;&lt;filename val=&quot;C:\DOCUME~1\bbevens\LOCALS~1\Temp\PR\data\asimages\{72EC65F1-DC75-4F5D-A6D1-AF89FC7496F6}_36.png&quot;/&gt;&lt;left val=&quot;546&quot;/&gt;&lt;top val=&quot;419&quot;/&gt;&lt;width val=&quot;139&quot;/&gt;&lt;height val=&quot;89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1&quot;/&gt;&lt;lineCharCount val=&quot;29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254914FA-1AEF-4FA4-8091-21CBEE0425CE}&quot;/&gt;&lt;isInvalidForFieldText val=&quot;0&quot;/&gt;&lt;Image&gt;&lt;filename val=&quot;C:\DOCUME~1\bbevens\LOCALS~1\Temp\PR\data\asimages\{254914FA-1AEF-4FA4-8091-21CBEE0425CE}_38.png&quot;/&gt;&lt;left val=&quot;546&quot;/&gt;&lt;top val=&quot;425&quot;/&gt;&lt;width val=&quot;139&quot;/&gt;&lt;height val=&quot;89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80673BAA-EE0A-4054-BF62-ECB7891353D1}&quot;/&gt;&lt;isInvalidForFieldText val=&quot;0&quot;/&gt;&lt;Image&gt;&lt;filename val=&quot;C:\DOCUME~1\bbevens\LOCALS~1\Temp\PR\data\asimages\{80673BAA-EE0A-4054-BF62-ECB7891353D1}_39.png&quot;/&gt;&lt;left val=&quot;546&quot;/&gt;&lt;top val=&quot;425&quot;/&gt;&lt;width val=&quot;139&quot;/&gt;&lt;height val=&quot;89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1B2805E3-255E-4AEB-8F34-741D9F16E316}&quot;/&gt;&lt;isInvalidForFieldText val=&quot;0&quot;/&gt;&lt;Image&gt;&lt;filename val=&quot;C:\DOCUME~1\bbevens\LOCALS~1\Temp\PR\data\asimages\{1B2805E3-255E-4AEB-8F34-741D9F16E316}_41.png&quot;/&gt;&lt;left val=&quot;546&quot;/&gt;&lt;top val=&quot;425&quot;/&gt;&lt;width val=&quot;139&quot;/&gt;&lt;height val=&quot;89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70F50B28-8FE8-4056-B0D6-8E2982E3CFB5}&quot;/&gt;&lt;isInvalidForFieldText val=&quot;0&quot;/&gt;&lt;Image&gt;&lt;filename val=&quot;C:\DOCUME~1\bbevens\LOCALS~1\Temp\PR\data\asimages\{70F50B28-8FE8-4056-B0D6-8E2982E3CFB5}_42.png&quot;/&gt;&lt;left val=&quot;546&quot;/&gt;&lt;top val=&quot;431&quot;/&gt;&lt;width val=&quot;139&quot;/&gt;&lt;height val=&quot;89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6D3774B9-E211-4B2C-AACC-45DDB01C5424}&quot;/&gt;&lt;isInvalidForFieldText val=&quot;0&quot;/&gt;&lt;Image&gt;&lt;filename val=&quot;C:\DOCUME~1\bbevens\LOCALS~1\Temp\PR\data\asimages\{6D3774B9-E211-4B2C-AACC-45DDB01C5424}_44.png&quot;/&gt;&lt;left val=&quot;546&quot;/&gt;&lt;top val=&quot;425&quot;/&gt;&lt;width val=&quot;139&quot;/&gt;&lt;height val=&quot;89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866116F6-10AD-4669-AFA2-B0556A80A7EC}&quot;/&gt;&lt;isInvalidForFieldText val=&quot;0&quot;/&gt;&lt;Image&gt;&lt;filename val=&quot;C:\DOCUME~1\bbevens\LOCALS~1\Temp\PR\data\asimages\{866116F6-10AD-4669-AFA2-B0556A80A7EC}_45.png&quot;/&gt;&lt;left val=&quot;546&quot;/&gt;&lt;top val=&quot;425&quot;/&gt;&lt;width val=&quot;139&quot;/&gt;&lt;height val=&quot;89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25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BA54B5C5-A258-4FDC-BDCB-E5D56676236A}&quot;/&gt;&lt;isInvalidForFieldText val=&quot;0&quot;/&gt;&lt;Image&gt;&lt;filename val=&quot;C:\DOCUME~1\bbevens\LOCALS~1\Temp\PR\data\asimages\{BA54B5C5-A258-4FDC-BDCB-E5D56676236A}_47.png&quot;/&gt;&lt;left val=&quot;546&quot;/&gt;&lt;top val=&quot;425&quot;/&gt;&lt;width val=&quot;139&quot;/&gt;&lt;height val=&quot;89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9724CF80-6E2E-4101-945A-EB362FFA54F7}&quot;/&gt;&lt;isInvalidForFieldText val=&quot;0&quot;/&gt;&lt;Image&gt;&lt;filename val=&quot;C:\DOCUME~1\bbevens\LOCALS~1\Temp\PR\data\asimages\{9724CF80-6E2E-4101-945A-EB362FFA54F7}_48.png&quot;/&gt;&lt;left val=&quot;546&quot;/&gt;&lt;top val=&quot;425&quot;/&gt;&lt;width val=&quot;139&quot;/&gt;&lt;height val=&quot;89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25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6E452A4E-FC04-4CB2-95AA-E2CB2E1D7E91}&quot;/&gt;&lt;isInvalidForFieldText val=&quot;0&quot;/&gt;&lt;Image&gt;&lt;filename val=&quot;C:\DOCUME~1\bbevens\LOCALS~1\Temp\PR\data\asimages\{6E452A4E-FC04-4CB2-95AA-E2CB2E1D7E91}_50.png&quot;/&gt;&lt;left val=&quot;546&quot;/&gt;&lt;top val=&quot;431&quot;/&gt;&lt;width val=&quot;139&quot;/&gt;&lt;height val=&quot;89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C0353EE9-23CB-4E1E-BE5A-2A50C9E4A489}&quot;/&gt;&lt;isInvalidForFieldText val=&quot;0&quot;/&gt;&lt;Image&gt;&lt;filename val=&quot;C:\DOCUME~1\bbevens\LOCALS~1\Temp\PR\data\asimages\{C0353EE9-23CB-4E1E-BE5A-2A50C9E4A489}_51.png&quot;/&gt;&lt;left val=&quot;546&quot;/&gt;&lt;top val=&quot;431&quot;/&gt;&lt;width val=&quot;139&quot;/&gt;&lt;height val=&quot;89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D3762C9D-AE8A-4FA0-B455-01DA767349D8}&quot;/&gt;&lt;isInvalidForFieldText val=&quot;0&quot;/&gt;&lt;Image&gt;&lt;filename val=&quot;C:\DOCUME~1\bbevens\LOCALS~1\Temp\PR\data\asimages\{D3762C9D-AE8A-4FA0-B455-01DA767349D8}_53.png&quot;/&gt;&lt;left val=&quot;546&quot;/&gt;&lt;top val=&quot;437&quot;/&gt;&lt;width val=&quot;139&quot;/&gt;&lt;height val=&quot;89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C91B18B1-7059-4911-9309-5E6E4F3E0274}&quot;/&gt;&lt;isInvalidForFieldText val=&quot;0&quot;/&gt;&lt;Image&gt;&lt;filename val=&quot;C:\DOCUME~1\bbevens\LOCALS~1\Temp\PR\data\asimages\{C91B18B1-7059-4911-9309-5E6E4F3E0274}_54.png&quot;/&gt;&lt;left val=&quot;546&quot;/&gt;&lt;top val=&quot;437&quot;/&gt;&lt;width val=&quot;139&quot;/&gt;&lt;height val=&quot;89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B97F187F-1DE9-4AAA-B2CC-9728431CC71D}&quot;/&gt;&lt;isInvalidForFieldText val=&quot;0&quot;/&gt;&lt;Image&gt;&lt;filename val=&quot;C:\DOCUME~1\bbevens\LOCALS~1\Temp\PR\data\asimages\{B97F187F-1DE9-4AAA-B2CC-9728431CC71D}_56.png&quot;/&gt;&lt;left val=&quot;552&quot;/&gt;&lt;top val=&quot;419&quot;/&gt;&lt;width val=&quot;121&quot;/&gt;&lt;height val=&quot;83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4AA560D8-467F-412F-9D13-4BA07A1E8094}&quot;/&gt;&lt;isInvalidForFieldText val=&quot;0&quot;/&gt;&lt;Image&gt;&lt;filename val=&quot;C:\DOCUME~1\bbevens\LOCALS~1\Temp\PR\data\asimages\{4AA560D8-467F-412F-9D13-4BA07A1E8094}_57.png&quot;/&gt;&lt;left val=&quot;552&quot;/&gt;&lt;top val=&quot;425&quot;/&gt;&lt;width val=&quot;121&quot;/&gt;&lt;height val=&quot;83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3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04B4C3AB-7745-4A27-B2B1-437FBE4B0B8C}&quot;/&gt;&lt;isInvalidForFieldText val=&quot;0&quot;/&gt;&lt;Image&gt;&lt;filename val=&quot;C:\DOCUME~1\bbevens\LOCALS~1\Temp\PR\data\asimages\{04B4C3AB-7745-4A27-B2B1-437FBE4B0B8C}_59.png&quot;/&gt;&lt;left val=&quot;546&quot;/&gt;&lt;top val=&quot;425&quot;/&gt;&lt;width val=&quot;139&quot;/&gt;&lt;height val=&quot;89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FB6B685E-BB76-4AD8-8DF8-AD9ECE648C4D}&quot;/&gt;&lt;isInvalidForFieldText val=&quot;0&quot;/&gt;&lt;Image&gt;&lt;filename val=&quot;C:\DOCUME~1\bbevens\LOCALS~1\Temp\PR\data\asimages\{FB6B685E-BB76-4AD8-8DF8-AD9ECE648C4D}_60.png&quot;/&gt;&lt;left val=&quot;546&quot;/&gt;&lt;top val=&quot;425&quot;/&gt;&lt;width val=&quot;139&quot;/&gt;&lt;height val=&quot;89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3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C4B452A7-2204-4B35-AD22-8B489C9E768E}&quot;/&gt;&lt;isInvalidForFieldText val=&quot;0&quot;/&gt;&lt;Image&gt;&lt;filename val=&quot;C:\DOCUME~1\bbevens\LOCALS~1\Temp\PR\data\asimages\{C4B452A7-2204-4B35-AD22-8B489C9E768E}_62.png&quot;/&gt;&lt;left val=&quot;546&quot;/&gt;&lt;top val=&quot;425&quot;/&gt;&lt;width val=&quot;139&quot;/&gt;&lt;height val=&quot;89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6B0B3835-9568-4719-8630-12A31244E5C0}&quot;/&gt;&lt;isInvalidForFieldText val=&quot;0&quot;/&gt;&lt;Image&gt;&lt;filename val=&quot;C:\DOCUME~1\bbevens\LOCALS~1\Temp\PR\data\asimages\{6B0B3835-9568-4719-8630-12A31244E5C0}_63.png&quot;/&gt;&lt;left val=&quot;546&quot;/&gt;&lt;top val=&quot;425&quot;/&gt;&lt;width val=&quot;139&quot;/&gt;&lt;height val=&quot;89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0633F0C3-BE35-400D-B378-72CAFF9CBB94}&quot;/&gt;&lt;isInvalidForFieldText val=&quot;0&quot;/&gt;&lt;Image&gt;&lt;filename val=&quot;C:\DOCUME~1\bbevens\LOCALS~1\Temp\PR\data\asimages\{0633F0C3-BE35-400D-B378-72CAFF9CBB94}_65.png&quot;/&gt;&lt;left val=&quot;546&quot;/&gt;&lt;top val=&quot;431&quot;/&gt;&lt;width val=&quot;139&quot;/&gt;&lt;height val=&quot;89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56D0E059-0CB1-4820-83B7-7BB336707BAC}&quot;/&gt;&lt;isInvalidForFieldText val=&quot;0&quot;/&gt;&lt;Image&gt;&lt;filename val=&quot;C:\DOCUME~1\bbevens\LOCALS~1\Temp\PR\data\asimages\{56D0E059-0CB1-4820-83B7-7BB336707BAC}_66.png&quot;/&gt;&lt;left val=&quot;546&quot;/&gt;&lt;top val=&quot;431&quot;/&gt;&lt;width val=&quot;139&quot;/&gt;&lt;height val=&quot;89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710CEE06-340B-42C8-809E-9F9A24BBC2AF}&quot;/&gt;&lt;isInvalidForFieldText val=&quot;0&quot;/&gt;&lt;Image&gt;&lt;filename val=&quot;C:\DOCUME~1\bbevens\LOCALS~1\Temp\PR\data\asimages\{710CEE06-340B-42C8-809E-9F9A24BBC2AF}_68.png&quot;/&gt;&lt;left val=&quot;546&quot;/&gt;&lt;top val=&quot;425&quot;/&gt;&lt;width val=&quot;139&quot;/&gt;&lt;height val=&quot;89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42F6F345-E786-4832-A54A-02352C608295}&quot;/&gt;&lt;isInvalidForFieldText val=&quot;0&quot;/&gt;&lt;Image&gt;&lt;filename val=&quot;C:\DOCUME~1\bbevens\LOCALS~1\Temp\PR\data\asimages\{42F6F345-E786-4832-A54A-02352C608295}_69.png&quot;/&gt;&lt;left val=&quot;552&quot;/&gt;&lt;top val=&quot;425&quot;/&gt;&lt;width val=&quot;139&quot;/&gt;&lt;height val=&quot;89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4&quot;/&gt;&lt;lineCharCount val=&quot;23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064D53E9-9766-4978-AA9F-312ADA0ADA73}&quot;/&gt;&lt;isInvalidForFieldText val=&quot;0&quot;/&gt;&lt;Image&gt;&lt;filename val=&quot;C:\DOCUME~1\bbevens\LOCALS~1\Temp\PR\data\asimages\{064D53E9-9766-4978-AA9F-312ADA0ADA73}_71.png&quot;/&gt;&lt;left val=&quot;546&quot;/&gt;&lt;top val=&quot;425&quot;/&gt;&lt;width val=&quot;139&quot;/&gt;&lt;height val=&quot;89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04C555C1-57CE-4179-A49F-2D10868A9EAF}&quot;/&gt;&lt;isInvalidForFieldText val=&quot;0&quot;/&gt;&lt;Image&gt;&lt;filename val=&quot;C:\DOCUME~1\bbevens\LOCALS~1\Temp\PR\data\asimages\{04C555C1-57CE-4179-A49F-2D10868A9EAF}_72.png&quot;/&gt;&lt;left val=&quot;546&quot;/&gt;&lt;top val=&quot;431&quot;/&gt;&lt;width val=&quot;139&quot;/&gt;&lt;height val=&quot;89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4&quot;/&gt;&lt;lineCharCount val=&quot;23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85995517-048E-4790-BC0C-1DDC1E9CDDC1}&quot;/&gt;&lt;isInvalidForFieldText val=&quot;0&quot;/&gt;&lt;Image&gt;&lt;filename val=&quot;C:\DOCUME~1\bbevens\LOCALS~1\Temp\PR\data\asimages\{85995517-048E-4790-BC0C-1DDC1E9CDDC1}_74.png&quot;/&gt;&lt;left val=&quot;546&quot;/&gt;&lt;top val=&quot;425&quot;/&gt;&lt;width val=&quot;139&quot;/&gt;&lt;height val=&quot;89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1BAD84ED-96E6-4201-8B64-C8E71A4F3E71}&quot;/&gt;&lt;isInvalidForFieldText val=&quot;0&quot;/&gt;&lt;Image&gt;&lt;filename val=&quot;C:\DOCUME~1\bbevens\LOCALS~1\Temp\PR\data\asimages\{1BAD84ED-96E6-4201-8B64-C8E71A4F3E71}_75.png&quot;/&gt;&lt;left val=&quot;546&quot;/&gt;&lt;top val=&quot;425&quot;/&gt;&lt;width val=&quot;139&quot;/&gt;&lt;height val=&quot;89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&quot;/&gt;&lt;lineCharCount val=&quot;8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16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28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8D496BFE-D840-46F1-97B9-1FE0881549F6}&quot;/&gt;&lt;isInvalidForFieldText val=&quot;0&quot;/&gt;&lt;Image&gt;&lt;filename val=&quot;C:\DOCUME~1\bbevens\LOCALS~1\Temp\PR\data\asimages\{8D496BFE-D840-46F1-97B9-1FE0881549F6}_9.png&quot;/&gt;&lt;left val=&quot;546&quot;/&gt;&lt;top val=&quot;425&quot;/&gt;&lt;width val=&quot;139&quot;/&gt;&lt;height val=&quot;89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E6AD3A97-3323-45FF-AA7F-5CB525F634BD}&quot;/&gt;&lt;isInvalidForFieldText val=&quot;0&quot;/&gt;&lt;Image&gt;&lt;filename val=&quot;C:\DOCUME~1\bbevens\LOCALS~1\Temp\PR\data\asimages\{E6AD3A97-3323-45FF-AA7F-5CB525F634BD}_10.png&quot;/&gt;&lt;left val=&quot;546&quot;/&gt;&lt;top val=&quot;425&quot;/&gt;&lt;width val=&quot;139&quot;/&gt;&lt;height val=&quot;89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7919CAB9-AC50-460E-9953-AC8D7B5D05BA}&quot;/&gt;&lt;isInvalidForFieldText val=&quot;0&quot;/&gt;&lt;Image&gt;&lt;filename val=&quot;C:\DOCUME~1\bbevens\LOCALS~1\Temp\PR\data\asimages\{7919CAB9-AC50-460E-9953-AC8D7B5D05BA}_12.png&quot;/&gt;&lt;left val=&quot;546&quot;/&gt;&lt;top val=&quot;425&quot;/&gt;&lt;width val=&quot;139&quot;/&gt;&lt;height val=&quot;8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AC14F248-184B-4787-8BE3-E275A619724F}&quot;/&gt;&lt;isInvalidForFieldText val=&quot;0&quot;/&gt;&lt;Image&gt;&lt;filename val=&quot;C:\DOCUME~1\bbevens\LOCALS~1\Temp\PR\data\asimages\{AC14F248-184B-4787-8BE3-E275A619724F}_13.png&quot;/&gt;&lt;left val=&quot;546&quot;/&gt;&lt;top val=&quot;425&quot;/&gt;&lt;width val=&quot;139&quot;/&gt;&lt;height val=&quot;89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CCA9D206-6C83-42B4-A82C-B1896F728244}&quot;/&gt;&lt;isInvalidForFieldText val=&quot;0&quot;/&gt;&lt;Image&gt;&lt;filename val=&quot;C:\DOCUME~1\bbevens\LOCALS~1\Temp\PR\data\asimages\{CCA9D206-6C83-42B4-A82C-B1896F728244}_15.png&quot;/&gt;&lt;left val=&quot;546&quot;/&gt;&lt;top val=&quot;425&quot;/&gt;&lt;width val=&quot;139&quot;/&gt;&lt;height val=&quot;89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032C7493-B588-492F-AFC9-DDB89795191F}&quot;/&gt;&lt;isInvalidForFieldText val=&quot;0&quot;/&gt;&lt;Image&gt;&lt;filename val=&quot;C:\DOCUME~1\bbevens\LOCALS~1\Temp\PR\data\asimages\{032C7493-B588-492F-AFC9-DDB89795191F}_16.png&quot;/&gt;&lt;left val=&quot;546&quot;/&gt;&lt;top val=&quot;425&quot;/&gt;&lt;width val=&quot;139&quot;/&gt;&lt;height val=&quot;8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19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AF9B1ACA-8F47-4A43-84A2-AA2E6C262234}&quot;/&gt;&lt;isInvalidForFieldText val=&quot;0&quot;/&gt;&lt;Image&gt;&lt;filename val=&quot;C:\DOCUME~1\bbevens\LOCALS~1\Temp\PR\data\asimages\{AF9B1ACA-8F47-4A43-84A2-AA2E6C262234}_21.png&quot;/&gt;&lt;left val=&quot;546&quot;/&gt;&lt;top val=&quot;425&quot;/&gt;&lt;width val=&quot;139&quot;/&gt;&lt;height val=&quot;8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2F3FA860-C70D-49A3-9CE5-3BE2CA4F8BB6}&quot;/&gt;&lt;isInvalidForFieldText val=&quot;0&quot;/&gt;&lt;Image&gt;&lt;filename val=&quot;C:\DOCUME~1\bbevens\LOCALS~1\Temp\PR\data\asimages\{2F3FA860-C70D-49A3-9CE5-3BE2CA4F8BB6}_22.png&quot;/&gt;&lt;left val=&quot;546&quot;/&gt;&lt;top val=&quot;425&quot;/&gt;&lt;width val=&quot;139&quot;/&gt;&lt;height val=&quot;89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36DBA2FA-851C-45E8-8E01-F78EAF5F494E}&quot;/&gt;&lt;isInvalidForFieldText val=&quot;0&quot;/&gt;&lt;Image&gt;&lt;filename val=&quot;C:\DOCUME~1\bbevens\LOCALS~1\Temp\PR\data\asimages\{36DBA2FA-851C-45E8-8E01-F78EAF5F494E}_24.png&quot;/&gt;&lt;left val=&quot;546&quot;/&gt;&lt;top val=&quot;425&quot;/&gt;&lt;width val=&quot;139&quot;/&gt;&lt;height val=&quot;89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66AFCDCA-64C3-4B50-BF3C-CC982B125279}&quot;/&gt;&lt;isInvalidForFieldText val=&quot;0&quot;/&gt;&lt;Image&gt;&lt;filename val=&quot;C:\DOCUME~1\bbevens\LOCALS~1\Temp\PR\data\asimages\{66AFCDCA-64C3-4B50-BF3C-CC982B125279}_25.png&quot;/&gt;&lt;left val=&quot;546&quot;/&gt;&lt;top val=&quot;437&quot;/&gt;&lt;width val=&quot;139&quot;/&gt;&lt;height val=&quot;89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5&quot;/&gt;&lt;lineCharCount val=&quot;12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8&quot;/&gt;&lt;lineCharCount val=&quot;3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2C62867B-2F6E-42B2-A0F3-258E2E1D9E4F}&quot;/&gt;&lt;isInvalidForFieldText val=&quot;0&quot;/&gt;&lt;Image&gt;&lt;filename val=&quot;C:\DOCUME~1\bbevens\LOCALS~1\Temp\PR\data\asimages\{2C62867B-2F6E-42B2-A0F3-258E2E1D9E4F}_29.png&quot;/&gt;&lt;left val=&quot;546&quot;/&gt;&lt;top val=&quot;437&quot;/&gt;&lt;width val=&quot;139&quot;/&gt;&lt;height val=&quot;89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AE48BC87-603B-43AA-A8DE-9175205B396D}&quot;/&gt;&lt;isInvalidForFieldText val=&quot;0&quot;/&gt;&lt;Image&gt;&lt;filename val=&quot;C:\DOCUME~1\bbevens\LOCALS~1\Temp\PR\data\asimages\{AE48BC87-603B-43AA-A8DE-9175205B396D}_30.png&quot;/&gt;&lt;left val=&quot;546&quot;/&gt;&lt;top val=&quot;437&quot;/&gt;&lt;width val=&quot;139&quot;/&gt;&lt;height val=&quot;89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00A50D01-8E4F-4EC8-8DDB-9C7E4958ED6D}&quot;/&gt;&lt;isInvalidForFieldText val=&quot;0&quot;/&gt;&lt;Image&gt;&lt;filename val=&quot;C:\DOCUME~1\bbevens\LOCALS~1\Temp\PR\data\asimages\{00A50D01-8E4F-4EC8-8DDB-9C7E4958ED6D}_32.png&quot;/&gt;&lt;left val=&quot;546&quot;/&gt;&lt;top val=&quot;431&quot;/&gt;&lt;width val=&quot;139&quot;/&gt;&lt;height val=&quot;89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396CDFCC-8B37-4480-9470-6425994C0282}&quot;/&gt;&lt;isInvalidForFieldText val=&quot;0&quot;/&gt;&lt;Image&gt;&lt;filename val=&quot;C:\DOCUME~1\bbevens\LOCALS~1\Temp\PR\data\asimages\{396CDFCC-8B37-4480-9470-6425994C0282}_33.png&quot;/&gt;&lt;left val=&quot;546&quot;/&gt;&lt;top val=&quot;425&quot;/&gt;&lt;width val=&quot;139&quot;/&gt;&lt;height val=&quot;89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1&quot;/&gt;&lt;lineCharCount val=&quot;29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PRESENTER_SHAPEINFO" val="&lt;ThreeDShapeInfo&gt;&lt;uuid val=&quot;{428B3A37-0DF7-46BE-BA83-8AF7A0013F14}&quot;/&gt;&lt;isInvalidForFieldText val=&quot;0&quot;/&gt;&lt;Image&gt;&lt;filename val=&quot;C:\DOCUME~1\bbevens\LOCALS~1\Temp\PR\data\asimages\{428B3A37-0DF7-46BE-BA83-8AF7A0013F14}_35.png&quot;/&gt;&lt;left val=&quot;546&quot;/&gt;&lt;top val=&quot;425&quot;/&gt;&lt;width val=&quot;139&quot;/&gt;&lt;height val=&quot;89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stantiation xmlns="926fe6fd-1f90-4094-9402-530f523f0a16">Instantiation 1</Instantiation>
    <Grade xmlns="926fe6fd-1f90-4094-9402-530f523f0a16">K</Grade>
    <Document_x0020_Type xmlns="8fad9bc7-7fe5-4893-bc7f-da7c373c2475">Photos and Videos</Docum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779911D305494EAE67E902D531C3A6" ma:contentTypeVersion="3" ma:contentTypeDescription="Create a new document." ma:contentTypeScope="" ma:versionID="33b48acbebf0bd98915195d471f1273b">
  <xsd:schema xmlns:xsd="http://www.w3.org/2001/XMLSchema" xmlns:xs="http://www.w3.org/2001/XMLSchema" xmlns:p="http://schemas.microsoft.com/office/2006/metadata/properties" xmlns:ns2="926fe6fd-1f90-4094-9402-530f523f0a16" xmlns:ns3="8fad9bc7-7fe5-4893-bc7f-da7c373c2475" targetNamespace="http://schemas.microsoft.com/office/2006/metadata/properties" ma:root="true" ma:fieldsID="f6e0af7b173714c2baedd9633c703ca7" ns2:_="" ns3:_="">
    <xsd:import namespace="926fe6fd-1f90-4094-9402-530f523f0a16"/>
    <xsd:import namespace="8fad9bc7-7fe5-4893-bc7f-da7c373c2475"/>
    <xsd:element name="properties">
      <xsd:complexType>
        <xsd:sequence>
          <xsd:element name="documentManagement">
            <xsd:complexType>
              <xsd:all>
                <xsd:element ref="ns2:Grade" minOccurs="0"/>
                <xsd:element ref="ns2:Instantiation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fe6fd-1f90-4094-9402-530f523f0a16" elementFormDefault="qualified">
    <xsd:import namespace="http://schemas.microsoft.com/office/2006/documentManagement/types"/>
    <xsd:import namespace="http://schemas.microsoft.com/office/infopath/2007/PartnerControls"/>
    <xsd:element name="Grade" ma:index="2" nillable="true" ma:displayName="Grade" ma:format="Dropdown" ma:internalName="Grade">
      <xsd:simpleType>
        <xsd:restriction base="dms:Choice">
          <xsd:enumeration value="PreK"/>
          <xsd:enumeration value="ELL"/>
          <xsd:enumeration value="K"/>
          <xsd:enumeration value="Grade 1"/>
          <xsd:enumeration value="Grade 2"/>
          <xsd:enumeration value="Grade 3"/>
        </xsd:restriction>
      </xsd:simpleType>
    </xsd:element>
    <xsd:element name="Instantiation" ma:index="3" nillable="true" ma:displayName="Instantiation" ma:format="Dropdown" ma:internalName="Instantiation">
      <xsd:simpleType>
        <xsd:restriction base="dms:Choice">
          <xsd:enumeration value="Instantiation 1"/>
          <xsd:enumeration value="Instantiation 2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d9bc7-7fe5-4893-bc7f-da7c373c247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4" nillable="true" ma:displayName="Document Type" ma:format="Dropdown" ma:internalName="Document_x0020_Type">
      <xsd:simpleType>
        <xsd:restriction base="dms:Choice">
          <xsd:enumeration value="Journal Pages"/>
          <xsd:enumeration value="Teacher's Manual"/>
          <xsd:enumeration value="WRAP"/>
          <xsd:enumeration value="Lessons"/>
          <xsd:enumeration value="Photos and Video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4862C-9D19-4008-9562-EEE0DE997D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69FCD8-85EF-4F95-99CA-E127AA025AD0}">
  <ds:schemaRefs>
    <ds:schemaRef ds:uri="http://schemas.microsoft.com/office/2006/metadata/properties"/>
    <ds:schemaRef ds:uri="http://schemas.microsoft.com/office/infopath/2007/PartnerControls"/>
    <ds:schemaRef ds:uri="926fe6fd-1f90-4094-9402-530f523f0a16"/>
    <ds:schemaRef ds:uri="8fad9bc7-7fe5-4893-bc7f-da7c373c2475"/>
  </ds:schemaRefs>
</ds:datastoreItem>
</file>

<file path=customXml/itemProps3.xml><?xml version="1.0" encoding="utf-8"?>
<ds:datastoreItem xmlns:ds="http://schemas.openxmlformats.org/officeDocument/2006/customXml" ds:itemID="{1807583E-8421-43FC-9E7E-8B9F43CFD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fe6fd-1f90-4094-9402-530f523f0a16"/>
    <ds:schemaRef ds:uri="8fad9bc7-7fe5-4893-bc7f-da7c373c24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</TotalTime>
  <Words>625</Words>
  <Application>Microsoft Office PowerPoint</Application>
  <PresentationFormat>On-screen Show (4:3)</PresentationFormat>
  <Paragraphs>157</Paragraphs>
  <Slides>76</Slides>
  <Notes>3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  <vt:variant>
        <vt:lpstr>Custom Shows</vt:lpstr>
      </vt:variant>
      <vt:variant>
        <vt:i4>1</vt:i4>
      </vt:variant>
    </vt:vector>
  </HeadingPairs>
  <TitlesOfParts>
    <vt:vector size="78" baseType="lpstr">
      <vt:lpstr>Office Theme</vt:lpstr>
      <vt:lpstr>Why? Because…</vt:lpstr>
      <vt:lpstr>The mouse…</vt:lpstr>
      <vt:lpstr>The girl…</vt:lpstr>
      <vt:lpstr>The girl saw the mouse.</vt:lpstr>
      <vt:lpstr>What happened  when the girl saw the mouse?</vt:lpstr>
      <vt:lpstr>Why did the girl jump on the stool?</vt:lpstr>
      <vt:lpstr> CAUSE                   EFFECT</vt:lpstr>
      <vt:lpstr>Which one is the CAUSE?</vt:lpstr>
      <vt:lpstr>TRY AGAIN…</vt:lpstr>
      <vt:lpstr>GOOD JOB!</vt:lpstr>
      <vt:lpstr>Which one is the EFFECT?</vt:lpstr>
      <vt:lpstr>GOOD JOB!</vt:lpstr>
      <vt:lpstr>TRY AGAIN…</vt:lpstr>
      <vt:lpstr>Which one is the CAUSE?</vt:lpstr>
      <vt:lpstr>GOOD JOB!</vt:lpstr>
      <vt:lpstr>TRY AGAIN…</vt:lpstr>
      <vt:lpstr>The light turned green.</vt:lpstr>
      <vt:lpstr>The kids crossed the street.</vt:lpstr>
      <vt:lpstr>The light turned green so the kids crossed the street.</vt:lpstr>
      <vt:lpstr>Which one is the CAUSE?</vt:lpstr>
      <vt:lpstr>TRY AGAIN…</vt:lpstr>
      <vt:lpstr>GOOD JOB!</vt:lpstr>
      <vt:lpstr>Which one is the EFFECT?</vt:lpstr>
      <vt:lpstr>TRY AGAIN…</vt:lpstr>
      <vt:lpstr>GOOD JOB!</vt:lpstr>
      <vt:lpstr>Slide 26</vt:lpstr>
      <vt:lpstr>The kids crossed the street because the light turned green.</vt:lpstr>
      <vt:lpstr>Which one is the CAUSE?</vt:lpstr>
      <vt:lpstr>TRY AGAIN…</vt:lpstr>
      <vt:lpstr>GOOD JOB!</vt:lpstr>
      <vt:lpstr>Which one is the EFFECT?</vt:lpstr>
      <vt:lpstr>TRY AGAIN…</vt:lpstr>
      <vt:lpstr>GOOD JOB!</vt:lpstr>
      <vt:lpstr>Which one is the CAUSE?</vt:lpstr>
      <vt:lpstr>TRY AGAIN…</vt:lpstr>
      <vt:lpstr>GOOD JOB!</vt:lpstr>
      <vt:lpstr>Which one is the EFFECT?</vt:lpstr>
      <vt:lpstr>TRY AGAIN…</vt:lpstr>
      <vt:lpstr>GOOD JOB!</vt:lpstr>
      <vt:lpstr>Which one is the CAUSE?</vt:lpstr>
      <vt:lpstr>TRY AGAIN…</vt:lpstr>
      <vt:lpstr>GOOD JOB!</vt:lpstr>
      <vt:lpstr>Which one is the EFFECT?</vt:lpstr>
      <vt:lpstr>TRY AGAIN…</vt:lpstr>
      <vt:lpstr>GOOD JOB!</vt:lpstr>
      <vt:lpstr>Which one is the EFFECT?</vt:lpstr>
      <vt:lpstr>TRY AGAIN…</vt:lpstr>
      <vt:lpstr>GOOD JOB!</vt:lpstr>
      <vt:lpstr>Which one is the CAUSE?</vt:lpstr>
      <vt:lpstr>TRY AGAIN…</vt:lpstr>
      <vt:lpstr>GOOD JOB!</vt:lpstr>
      <vt:lpstr>Which one is the CAUSE?</vt:lpstr>
      <vt:lpstr>TRY AGAIN…</vt:lpstr>
      <vt:lpstr>GOOD JOB!</vt:lpstr>
      <vt:lpstr>Which one is the EFFECT?</vt:lpstr>
      <vt:lpstr>Slide 56</vt:lpstr>
      <vt:lpstr>Slide 57</vt:lpstr>
      <vt:lpstr>Which one is the CAUSE?</vt:lpstr>
      <vt:lpstr>TRY AGAIN…</vt:lpstr>
      <vt:lpstr>GOOD JOB!</vt:lpstr>
      <vt:lpstr>Which one is the EFFECT?</vt:lpstr>
      <vt:lpstr>TRY AGAIN…</vt:lpstr>
      <vt:lpstr>GOOD JOB!</vt:lpstr>
      <vt:lpstr>Which one is the EFFECT?</vt:lpstr>
      <vt:lpstr>TRY AGAIN…</vt:lpstr>
      <vt:lpstr>GOOD JOB!</vt:lpstr>
      <vt:lpstr>Which one is the CAUSE?</vt:lpstr>
      <vt:lpstr>TRY AGAIN…</vt:lpstr>
      <vt:lpstr>GOOD JOB!</vt:lpstr>
      <vt:lpstr>Which one is the EFFECT?</vt:lpstr>
      <vt:lpstr>TRY AGAIN…</vt:lpstr>
      <vt:lpstr>GOOD JOB!</vt:lpstr>
      <vt:lpstr>Which one is the CAUSE?</vt:lpstr>
      <vt:lpstr>TRY AGAIN…</vt:lpstr>
      <vt:lpstr>GOOD JOB!</vt:lpstr>
      <vt:lpstr>THE END!</vt:lpstr>
      <vt:lpstr>Custom Show 1</vt:lpstr>
    </vt:vector>
  </TitlesOfParts>
  <Company>Arizona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 and Effect</dc:title>
  <dc:creator>ASU</dc:creator>
  <cp:lastModifiedBy>bbevens</cp:lastModifiedBy>
  <cp:revision>614</cp:revision>
  <cp:lastPrinted>2011-11-15T22:45:56Z</cp:lastPrinted>
  <dcterms:created xsi:type="dcterms:W3CDTF">2011-11-15T15:51:56Z</dcterms:created>
  <dcterms:modified xsi:type="dcterms:W3CDTF">2013-06-12T14:34:48Z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0x01010066779911D305494EAE67E902D531C3A6</vt:lpwstr>
  </property>
</Properties>
</file>