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65" r:id="rId4"/>
    <p:sldId id="266" r:id="rId5"/>
    <p:sldId id="267" r:id="rId6"/>
    <p:sldId id="268" r:id="rId7"/>
    <p:sldId id="274" r:id="rId8"/>
    <p:sldId id="280" r:id="rId9"/>
    <p:sldId id="281" r:id="rId10"/>
    <p:sldId id="283"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62" autoAdjust="0"/>
  </p:normalViewPr>
  <p:slideViewPr>
    <p:cSldViewPr>
      <p:cViewPr varScale="1">
        <p:scale>
          <a:sx n="81" d="100"/>
          <a:sy n="81" d="100"/>
        </p:scale>
        <p:origin x="-6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F38D1-1793-462D-9D73-E37AD39CB795}" type="datetimeFigureOut">
              <a:rPr lang="en-US" smtClean="0"/>
              <a:pPr/>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E8BC0-45A0-44D3-9FA4-0CE2A7C4D58D}" type="slidenum">
              <a:rPr lang="en-US" smtClean="0"/>
              <a:pPr/>
              <a:t>‹#›</a:t>
            </a:fld>
            <a:endParaRPr lang="en-US"/>
          </a:p>
        </p:txBody>
      </p:sp>
    </p:spTree>
    <p:extLst>
      <p:ext uri="{BB962C8B-B14F-4D97-AF65-F5344CB8AC3E}">
        <p14:creationId xmlns:p14="http://schemas.microsoft.com/office/powerpoint/2010/main" xmlns="" val="393868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Let’s</a:t>
            </a:r>
            <a:r>
              <a:rPr lang="en-US" baseline="0" dirty="0" smtClean="0"/>
              <a:t> talk about desert animals!</a:t>
            </a:r>
            <a:endParaRPr lang="en-US" dirty="0"/>
          </a:p>
        </p:txBody>
      </p:sp>
      <p:sp>
        <p:nvSpPr>
          <p:cNvPr id="4" name="Slide Number Placeholder 3"/>
          <p:cNvSpPr>
            <a:spLocks noGrp="1"/>
          </p:cNvSpPr>
          <p:nvPr>
            <p:ph type="sldNum" sz="quarter" idx="10"/>
          </p:nvPr>
        </p:nvSpPr>
        <p:spPr/>
        <p:txBody>
          <a:bodyPr/>
          <a:lstStyle/>
          <a:p>
            <a:fld id="{3BCE8BC0-45A0-44D3-9FA4-0CE2A7C4D5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animals live</a:t>
            </a:r>
            <a:r>
              <a:rPr lang="en-US" baseline="0" dirty="0" smtClean="0"/>
              <a:t> is related to</a:t>
            </a:r>
            <a:r>
              <a:rPr lang="en-US" dirty="0" smtClean="0"/>
              <a:t> what they eat, how they stay safe, and</a:t>
            </a:r>
            <a:r>
              <a:rPr lang="en-US" baseline="0" dirty="0" smtClean="0"/>
              <a:t> what they like to do.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desert,</a:t>
            </a:r>
            <a:r>
              <a:rPr lang="en-US" baseline="0" dirty="0" smtClean="0"/>
              <a:t> </a:t>
            </a:r>
            <a:r>
              <a:rPr lang="en-US" dirty="0" smtClean="0"/>
              <a:t>animals don’t have much water</a:t>
            </a:r>
            <a:r>
              <a:rPr lang="en-US" baseline="0" dirty="0" smtClean="0"/>
              <a:t>.  It can be very hot during the day and very cold at night.  They have to protect themselves from heat and sun, so many animals live underground.  Some animals are good diggers; others find holes that are already there.  Since food and water are often scarce, animals find clever ways to live long periods between meals.  Many desert animals are camouflaged—that means that they grow to look like their environment, helping them to hide from predators.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D03708-430C-432F-9DEA-AA11ABF0AC9E}" type="slidenum">
              <a:rPr lang="en-US" smtClean="0"/>
              <a:pPr/>
              <a:t>2</a:t>
            </a:fld>
            <a:endParaRPr lang="en-US"/>
          </a:p>
        </p:txBody>
      </p:sp>
    </p:spTree>
    <p:extLst>
      <p:ext uri="{BB962C8B-B14F-4D97-AF65-F5344CB8AC3E}">
        <p14:creationId xmlns:p14="http://schemas.microsoft.com/office/powerpoint/2010/main" xmlns="" val="247824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meat eater.  I like</a:t>
            </a:r>
            <a:r>
              <a:rPr lang="en-US" baseline="0" dirty="0" smtClean="0"/>
              <a:t> to eat </a:t>
            </a:r>
            <a:r>
              <a:rPr lang="en-US" dirty="0" smtClean="0"/>
              <a:t>rats, mice, and small birds.</a:t>
            </a:r>
          </a:p>
          <a:p>
            <a:r>
              <a:rPr lang="en-US" dirty="0" smtClean="0"/>
              <a:t>I keep safe by hiding under rocks.</a:t>
            </a:r>
            <a:r>
              <a:rPr lang="en-US" baseline="0" dirty="0" smtClean="0"/>
              <a:t>  </a:t>
            </a:r>
            <a:r>
              <a:rPr lang="en-US" dirty="0" smtClean="0"/>
              <a:t>I</a:t>
            </a:r>
            <a:r>
              <a:rPr lang="en-US" baseline="0" dirty="0" smtClean="0"/>
              <a:t> </a:t>
            </a:r>
            <a:r>
              <a:rPr lang="en-US" dirty="0" smtClean="0"/>
              <a:t>use my strong jaw, venomous fangs</a:t>
            </a:r>
            <a:r>
              <a:rPr lang="en-US" baseline="0" dirty="0" smtClean="0"/>
              <a:t> </a:t>
            </a:r>
            <a:r>
              <a:rPr lang="en-US" dirty="0" smtClean="0"/>
              <a:t>to protect myself or kill my prey.  </a:t>
            </a:r>
          </a:p>
          <a:p>
            <a:r>
              <a:rPr lang="en-US" dirty="0" smtClean="0"/>
              <a:t>I like to shake my tail.  It makes</a:t>
            </a:r>
            <a:r>
              <a:rPr lang="en-US" baseline="0" dirty="0" smtClean="0"/>
              <a:t> a</a:t>
            </a:r>
            <a:r>
              <a:rPr lang="en-US" dirty="0" smtClean="0"/>
              <a:t> noise like a rattle so you know when I’m nearby.</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3</a:t>
            </a:fld>
            <a:endParaRPr lang="en-US"/>
          </a:p>
        </p:txBody>
      </p:sp>
    </p:spTree>
    <p:extLst>
      <p:ext uri="{BB962C8B-B14F-4D97-AF65-F5344CB8AC3E}">
        <p14:creationId xmlns:p14="http://schemas.microsoft.com/office/powerpoint/2010/main" xmlns="" val="108610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 the leftover bits of dead animals.	</a:t>
            </a:r>
          </a:p>
          <a:p>
            <a:r>
              <a:rPr lang="en-US" dirty="0" smtClean="0"/>
              <a:t>I stay safe by keeping close to my volt.	</a:t>
            </a:r>
          </a:p>
          <a:p>
            <a:r>
              <a:rPr lang="en-US" dirty="0" smtClean="0"/>
              <a:t>I’m very good at flying long distances or making circles over my next meal. My large wings let me soar for many miles without having to flap</a:t>
            </a:r>
            <a:r>
              <a:rPr lang="en-US" baseline="0" dirty="0" smtClean="0"/>
              <a:t> them.</a:t>
            </a:r>
            <a:endParaRPr lang="en-US" dirty="0" smtClean="0"/>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4</a:t>
            </a:fld>
            <a:endParaRPr lang="en-US"/>
          </a:p>
        </p:txBody>
      </p:sp>
    </p:spTree>
    <p:extLst>
      <p:ext uri="{BB962C8B-B14F-4D97-AF65-F5344CB8AC3E}">
        <p14:creationId xmlns:p14="http://schemas.microsoft.com/office/powerpoint/2010/main" xmlns="" val="352634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a:t>
            </a:r>
            <a:r>
              <a:rPr lang="en-US" baseline="0" dirty="0" smtClean="0"/>
              <a:t> a</a:t>
            </a:r>
            <a:r>
              <a:rPr lang="en-US" dirty="0" smtClean="0"/>
              <a:t>ll kinds of</a:t>
            </a:r>
            <a:r>
              <a:rPr lang="en-US" baseline="0" dirty="0" smtClean="0"/>
              <a:t> </a:t>
            </a:r>
            <a:r>
              <a:rPr lang="en-US" dirty="0" smtClean="0"/>
              <a:t>insects and even small mice or frogs.</a:t>
            </a:r>
          </a:p>
          <a:p>
            <a:r>
              <a:rPr lang="en-US" dirty="0" smtClean="0"/>
              <a:t>I keep safe by hiding in a burrow I dug into the ground and lined with my silk.  I also hide by blending into the background, and I use my fangs to defend myself.	</a:t>
            </a:r>
          </a:p>
          <a:p>
            <a:r>
              <a:rPr lang="en-US" dirty="0" smtClean="0"/>
              <a:t>I'm very good at looking scary, and my bite will hurt a lot even though I'm not poisonous.  But my hairs will make you itch!</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5</a:t>
            </a:fld>
            <a:endParaRPr lang="en-US"/>
          </a:p>
        </p:txBody>
      </p:sp>
    </p:spTree>
    <p:extLst>
      <p:ext uri="{BB962C8B-B14F-4D97-AF65-F5344CB8AC3E}">
        <p14:creationId xmlns:p14="http://schemas.microsoft.com/office/powerpoint/2010/main" xmlns="" val="46815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 small animals or fruits,</a:t>
            </a:r>
            <a:r>
              <a:rPr lang="en-US" baseline="0" dirty="0" smtClean="0"/>
              <a:t> v</a:t>
            </a:r>
            <a:r>
              <a:rPr lang="en-US" dirty="0" smtClean="0"/>
              <a:t>eggies, and grasses.	</a:t>
            </a:r>
          </a:p>
          <a:p>
            <a:r>
              <a:rPr lang="en-US" dirty="0" smtClean="0"/>
              <a:t>I live with my pack in a den, but I hunt alone.	</a:t>
            </a:r>
          </a:p>
          <a:p>
            <a:r>
              <a:rPr lang="en-US" dirty="0" smtClean="0"/>
              <a:t>I'm very good at howling to talk to my friends.  I'm very clever, too.  My den usually has two entrances;</a:t>
            </a:r>
            <a:r>
              <a:rPr lang="en-US" baseline="0" dirty="0" smtClean="0"/>
              <a:t> </a:t>
            </a:r>
            <a:r>
              <a:rPr lang="en-US" dirty="0" smtClean="0"/>
              <a:t>I will hide one by covering it with grass.</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6</a:t>
            </a:fld>
            <a:endParaRPr lang="en-US"/>
          </a:p>
        </p:txBody>
      </p:sp>
    </p:spTree>
    <p:extLst>
      <p:ext uri="{BB962C8B-B14F-4D97-AF65-F5344CB8AC3E}">
        <p14:creationId xmlns:p14="http://schemas.microsoft.com/office/powerpoint/2010/main" xmlns="" val="14398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 am a meat eater and like to eat insects.  My slow metabolism lets me survive on just one meal a year.</a:t>
            </a:r>
            <a:r>
              <a:rPr lang="en-US" dirty="0" smtClean="0"/>
              <a:t> </a:t>
            </a:r>
            <a:r>
              <a:rPr lang="en-US" sz="1200" b="0" i="0" u="none" strike="noStrike" kern="1200" dirty="0" smtClean="0">
                <a:solidFill>
                  <a:schemeClr val="tx1"/>
                </a:solidFill>
                <a:latin typeface="+mn-lt"/>
                <a:ea typeface="+mn-ea"/>
                <a:cs typeface="+mn-cs"/>
              </a:rPr>
              <a:t>I have a special organ, called a </a:t>
            </a:r>
            <a:r>
              <a:rPr lang="en-US" sz="1200" b="0" i="1" u="none" strike="noStrike" kern="1200" dirty="0" err="1" smtClean="0">
                <a:solidFill>
                  <a:schemeClr val="tx1"/>
                </a:solidFill>
                <a:latin typeface="+mn-lt"/>
                <a:ea typeface="+mn-ea"/>
                <a:cs typeface="+mn-cs"/>
              </a:rPr>
              <a:t>pectine</a:t>
            </a:r>
            <a:r>
              <a:rPr lang="en-US" sz="1200" b="0" i="1" u="none" strike="noStrike"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that lets me feel even the smallest movement around me.  This lets me track down my prey and warns me of danger.  </a:t>
            </a:r>
            <a:r>
              <a:rPr lang="en-US" dirty="0" smtClean="0"/>
              <a:t> </a:t>
            </a:r>
            <a:r>
              <a:rPr lang="en-US" sz="1200" b="0" i="0" u="none" strike="noStrike" kern="1200" dirty="0" smtClean="0">
                <a:solidFill>
                  <a:schemeClr val="tx1"/>
                </a:solidFill>
                <a:latin typeface="+mn-lt"/>
                <a:ea typeface="+mn-ea"/>
                <a:cs typeface="+mn-cs"/>
              </a:rPr>
              <a:t>I usually grow about 3 inches long.</a:t>
            </a:r>
            <a:r>
              <a:rPr lang="en-US" sz="1200" b="0" i="0" u="none" strike="noStrike" kern="1200" baseline="0" dirty="0" smtClean="0">
                <a:solidFill>
                  <a:schemeClr val="tx1"/>
                </a:solidFill>
                <a:latin typeface="+mn-lt"/>
                <a:ea typeface="+mn-ea"/>
                <a:cs typeface="+mn-cs"/>
              </a:rPr>
              <a:t>  I</a:t>
            </a:r>
            <a:r>
              <a:rPr lang="en-US" sz="1200" b="0" i="0" u="none" strike="noStrike" kern="1200" dirty="0" smtClean="0">
                <a:solidFill>
                  <a:schemeClr val="tx1"/>
                </a:solidFill>
                <a:latin typeface="+mn-lt"/>
                <a:ea typeface="+mn-ea"/>
                <a:cs typeface="+mn-cs"/>
              </a:rPr>
              <a:t> have 8 legs and a long tail with a stinger.  My sting will paralyze my victim or attacker.  Watch out!  I am most dangerous when I am small, because I don’t know when to stop injecting my poison.</a:t>
            </a:r>
            <a:r>
              <a:rPr lang="en-US" dirty="0" smtClean="0"/>
              <a:t> </a:t>
            </a:r>
            <a:endParaRPr lang="en-US" dirty="0"/>
          </a:p>
        </p:txBody>
      </p:sp>
      <p:sp>
        <p:nvSpPr>
          <p:cNvPr id="4" name="Slide Number Placeholder 3"/>
          <p:cNvSpPr>
            <a:spLocks noGrp="1"/>
          </p:cNvSpPr>
          <p:nvPr>
            <p:ph type="sldNum" sz="quarter" idx="10"/>
          </p:nvPr>
        </p:nvSpPr>
        <p:spPr/>
        <p:txBody>
          <a:bodyPr/>
          <a:lstStyle/>
          <a:p>
            <a:fld id="{3BCE8BC0-45A0-44D3-9FA4-0CE2A7C4D5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latin typeface="+mn-lt"/>
                <a:ea typeface="+mn-ea"/>
                <a:cs typeface="+mn-cs"/>
              </a:rPr>
              <a:t>When I hunt for prey, I perch on a rock—</a:t>
            </a:r>
            <a:r>
              <a:rPr lang="en-US" sz="1200" b="0" i="0" u="none" strike="noStrike" kern="1200" baseline="0" dirty="0" smtClean="0">
                <a:solidFill>
                  <a:schemeClr val="tx1"/>
                </a:solidFill>
                <a:latin typeface="+mn-lt"/>
                <a:ea typeface="+mn-ea"/>
                <a:cs typeface="+mn-cs"/>
              </a:rPr>
              <a:t>somewhere </a:t>
            </a:r>
            <a:r>
              <a:rPr lang="en-US" sz="1200" b="0" i="0" u="none" strike="noStrike" kern="1200" dirty="0" smtClean="0">
                <a:solidFill>
                  <a:schemeClr val="tx1"/>
                </a:solidFill>
                <a:latin typeface="+mn-lt"/>
                <a:ea typeface="+mn-ea"/>
                <a:cs typeface="+mn-cs"/>
              </a:rPr>
              <a:t>high—until I see a big insect or a small rat.</a:t>
            </a:r>
            <a:r>
              <a:rPr lang="en-US" sz="1200" b="0" i="0" u="none" strike="noStrike" kern="1200" baseline="0" dirty="0" smtClean="0">
                <a:solidFill>
                  <a:schemeClr val="tx1"/>
                </a:solidFill>
                <a:latin typeface="+mn-lt"/>
                <a:ea typeface="+mn-ea"/>
                <a:cs typeface="+mn-cs"/>
              </a:rPr>
              <a:t> T</a:t>
            </a:r>
            <a:r>
              <a:rPr lang="en-US" sz="1200" b="0" i="0" u="none" strike="noStrike" kern="1200" dirty="0" smtClean="0">
                <a:solidFill>
                  <a:schemeClr val="tx1"/>
                </a:solidFill>
                <a:latin typeface="+mn-lt"/>
                <a:ea typeface="+mn-ea"/>
                <a:cs typeface="+mn-cs"/>
              </a:rPr>
              <a:t>hen I swoop down and catch them.</a:t>
            </a:r>
            <a:r>
              <a:rPr lang="en-US" dirty="0" smtClean="0"/>
              <a:t> </a:t>
            </a:r>
          </a:p>
          <a:p>
            <a:r>
              <a:rPr lang="en-US" sz="1200" b="0" i="0" u="none" strike="noStrike" kern="1200" dirty="0" smtClean="0">
                <a:solidFill>
                  <a:schemeClr val="tx1"/>
                </a:solidFill>
                <a:latin typeface="+mn-lt"/>
                <a:ea typeface="+mn-ea"/>
                <a:cs typeface="+mn-cs"/>
              </a:rPr>
              <a:t>I nest in burrows built and abandoned by other animals.  </a:t>
            </a:r>
            <a:r>
              <a:rPr lang="en-US" dirty="0" smtClean="0"/>
              <a:t> </a:t>
            </a:r>
          </a:p>
          <a:p>
            <a:r>
              <a:rPr lang="en-US" sz="1200" b="0" i="0" u="none" strike="noStrike" kern="1200" dirty="0" smtClean="0">
                <a:solidFill>
                  <a:schemeClr val="tx1"/>
                </a:solidFill>
                <a:latin typeface="+mn-lt"/>
                <a:ea typeface="+mn-ea"/>
                <a:cs typeface="+mn-cs"/>
              </a:rPr>
              <a:t>Unlike most owls, I am active during the day.</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8</a:t>
            </a:fld>
            <a:endParaRPr lang="en-US"/>
          </a:p>
        </p:txBody>
      </p:sp>
    </p:spTree>
    <p:extLst>
      <p:ext uri="{BB962C8B-B14F-4D97-AF65-F5344CB8AC3E}">
        <p14:creationId xmlns:p14="http://schemas.microsoft.com/office/powerpoint/2010/main" xmlns="" val="3526345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I am a plant eater.  I eat a lot of grass, but I also like herbs, flowers, and cacti.  Since my home is so dry, I get most of my water from my food.</a:t>
            </a:r>
            <a:r>
              <a:rPr lang="en-US" dirty="0" smtClean="0"/>
              <a:t> </a:t>
            </a:r>
            <a:r>
              <a:rPr lang="en-US" sz="1200" b="0" i="0" u="none" strike="noStrike" kern="1200" dirty="0" smtClean="0">
                <a:solidFill>
                  <a:schemeClr val="tx1"/>
                </a:solidFill>
                <a:latin typeface="+mn-lt"/>
                <a:ea typeface="+mn-ea"/>
                <a:cs typeface="+mn-cs"/>
              </a:rPr>
              <a:t>My shell keeps me safe.  When it gets really hot, I dig an underground burrow to keep cool.  </a:t>
            </a:r>
            <a:r>
              <a:rPr lang="en-US" dirty="0" smtClean="0"/>
              <a:t> </a:t>
            </a:r>
            <a:r>
              <a:rPr lang="en-US" sz="1200" b="0" i="0" u="none" strike="noStrike" kern="1200" dirty="0" smtClean="0">
                <a:solidFill>
                  <a:schemeClr val="tx1"/>
                </a:solidFill>
                <a:latin typeface="+mn-lt"/>
                <a:ea typeface="+mn-ea"/>
                <a:cs typeface="+mn-cs"/>
              </a:rPr>
              <a:t>I grow to be about 1 foot long and to weigh about 15 pounds.  My front limbs are flattened and have claw-like scales to help me dig. </a:t>
            </a:r>
            <a:endParaRPr lang="en-US" dirty="0"/>
          </a:p>
        </p:txBody>
      </p:sp>
      <p:sp>
        <p:nvSpPr>
          <p:cNvPr id="4" name="Slide Number Placeholder 3"/>
          <p:cNvSpPr>
            <a:spLocks noGrp="1"/>
          </p:cNvSpPr>
          <p:nvPr>
            <p:ph type="sldNum" sz="quarter" idx="10"/>
          </p:nvPr>
        </p:nvSpPr>
        <p:spPr/>
        <p:txBody>
          <a:bodyPr/>
          <a:lstStyle/>
          <a:p>
            <a:fld id="{3BCE8BC0-45A0-44D3-9FA4-0CE2A7C4D5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custDataLst>
              <p:tags r:id="rId1"/>
            </p:custDataLst>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custDataLst>
              <p:tags r:id="rId2"/>
            </p:custDataLst>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custDataLst>
              <p:tags r:id="rId3"/>
            </p:custDataLst>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custDataLst>
              <p:tags r:id="rId4"/>
            </p:custDataLst>
          </p:nvPr>
        </p:nvSpPr>
        <p:spPr/>
        <p:txBody>
          <a:bodyPr/>
          <a:lstStyle/>
          <a:p>
            <a:fld id="{E094F9C1-A5D5-452C-8C02-B5C0E0CAE206}" type="datetimeFigureOut">
              <a:rPr lang="en-US" smtClean="0"/>
              <a:pPr/>
              <a:t>8/6/2013</a:t>
            </a:fld>
            <a:endParaRPr lang="en-US"/>
          </a:p>
        </p:txBody>
      </p:sp>
      <p:sp>
        <p:nvSpPr>
          <p:cNvPr id="2" name="Footer Placeholder 1"/>
          <p:cNvSpPr>
            <a:spLocks noGrp="1"/>
          </p:cNvSpPr>
          <p:nvPr>
            <p:ph type="ftr" sz="quarter" idx="11"/>
            <p:custDataLst>
              <p:tags r:id="rId5"/>
            </p:custDataLst>
          </p:nvPr>
        </p:nvSpPr>
        <p:spPr/>
        <p:txBody>
          <a:bodyPr/>
          <a:lstStyle/>
          <a:p>
            <a:endParaRPr lang="en-US"/>
          </a:p>
        </p:txBody>
      </p:sp>
      <p:sp>
        <p:nvSpPr>
          <p:cNvPr id="15" name="Slide Number Placeholder 14"/>
          <p:cNvSpPr>
            <a:spLocks noGrp="1"/>
          </p:cNvSpPr>
          <p:nvPr>
            <p:ph type="sldNum" sz="quarter" idx="12"/>
            <p:custDataLst>
              <p:tags r:id="rId6"/>
            </p:custDataLst>
          </p:nvPr>
        </p:nvSpPr>
        <p:spPr>
          <a:xfrm>
            <a:off x="8229600" y="6473952"/>
            <a:ext cx="758952" cy="246888"/>
          </a:xfrm>
        </p:spPr>
        <p:txBody>
          <a:bodyPr/>
          <a:lstStyle/>
          <a:p>
            <a:fld id="{F459DCA7-51DF-4E18-B4B6-AC9C93C364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94F9C1-A5D5-452C-8C02-B5C0E0CAE206}"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DCA7-51DF-4E18-B4B6-AC9C93C364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94F9C1-A5D5-452C-8C02-B5C0E0CAE206}"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DCA7-51DF-4E18-B4B6-AC9C93C364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custDataLst>
              <p:tags r:id="rId1"/>
            </p:custDataLst>
          </p:nvPr>
        </p:nvSpPr>
        <p:spPr/>
        <p:txBody>
          <a:bodyPr/>
          <a:lstStyle/>
          <a:p>
            <a:r>
              <a:rPr kumimoji="0" lang="en-US" smtClean="0"/>
              <a:t>Click to edit Master title style</a:t>
            </a:r>
            <a:endParaRPr kumimoji="0" lang="en-US"/>
          </a:p>
        </p:txBody>
      </p:sp>
      <p:sp>
        <p:nvSpPr>
          <p:cNvPr id="27" name="Content Placeholder 26"/>
          <p:cNvSpPr>
            <a:spLocks noGrp="1"/>
          </p:cNvSpPr>
          <p:nvPr>
            <p:ph idx="1"/>
            <p:custDataLst>
              <p:tags r:id="rId2"/>
            </p:custDataLst>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custDataLst>
              <p:tags r:id="rId3"/>
            </p:custDataLst>
          </p:nvPr>
        </p:nvSpPr>
        <p:spPr/>
        <p:txBody>
          <a:bodyPr/>
          <a:lstStyle/>
          <a:p>
            <a:fld id="{E094F9C1-A5D5-452C-8C02-B5C0E0CAE206}" type="datetimeFigureOut">
              <a:rPr lang="en-US" smtClean="0"/>
              <a:pPr/>
              <a:t>8/6/2013</a:t>
            </a:fld>
            <a:endParaRPr lang="en-US"/>
          </a:p>
        </p:txBody>
      </p:sp>
      <p:sp>
        <p:nvSpPr>
          <p:cNvPr id="19" name="Footer Placeholder 18"/>
          <p:cNvSpPr>
            <a:spLocks noGrp="1"/>
          </p:cNvSpPr>
          <p:nvPr>
            <p:ph type="ftr" sz="quarter" idx="11"/>
            <p:custDataLst>
              <p:tags r:id="rId4"/>
            </p:custDataLst>
          </p:nvPr>
        </p:nvSpPr>
        <p:spPr>
          <a:xfrm>
            <a:off x="3581400" y="76200"/>
            <a:ext cx="2895600" cy="288925"/>
          </a:xfrm>
        </p:spPr>
        <p:txBody>
          <a:bodyPr/>
          <a:lstStyle/>
          <a:p>
            <a:endParaRPr lang="en-US"/>
          </a:p>
        </p:txBody>
      </p:sp>
      <p:sp>
        <p:nvSpPr>
          <p:cNvPr id="16" name="Slide Number Placeholder 15"/>
          <p:cNvSpPr>
            <a:spLocks noGrp="1"/>
          </p:cNvSpPr>
          <p:nvPr>
            <p:ph type="sldNum" sz="quarter" idx="12"/>
            <p:custDataLst>
              <p:tags r:id="rId5"/>
            </p:custDataLst>
          </p:nvPr>
        </p:nvSpPr>
        <p:spPr>
          <a:xfrm>
            <a:off x="8229600" y="6473952"/>
            <a:ext cx="758952" cy="246888"/>
          </a:xfrm>
        </p:spPr>
        <p:txBody>
          <a:bodyPr/>
          <a:lstStyle/>
          <a:p>
            <a:fld id="{F459DCA7-51DF-4E18-B4B6-AC9C93C364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94F9C1-A5D5-452C-8C02-B5C0E0CAE206}" type="datetimeFigureOut">
              <a:rPr lang="en-US" smtClean="0"/>
              <a:pPr/>
              <a:t>8/6/2013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459DCA7-51DF-4E18-B4B6-AC9C93C3649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custDataLst>
              <p:tags r:id="rId1"/>
            </p:custDataLst>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custDataLst>
              <p:tags r:id="rId2"/>
            </p:custDataLst>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custDataLst>
              <p:tags r:id="rId3"/>
            </p:custDataLst>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custDataLst>
              <p:tags r:id="rId4"/>
            </p:custDataLst>
          </p:nvPr>
        </p:nvSpPr>
        <p:spPr/>
        <p:txBody>
          <a:bodyPr/>
          <a:lstStyle/>
          <a:p>
            <a:fld id="{E094F9C1-A5D5-452C-8C02-B5C0E0CAE206}" type="datetimeFigureOut">
              <a:rPr lang="en-US" smtClean="0"/>
              <a:pPr/>
              <a:t>8/6/2013</a:t>
            </a:fld>
            <a:endParaRPr lang="en-US"/>
          </a:p>
        </p:txBody>
      </p:sp>
      <p:sp>
        <p:nvSpPr>
          <p:cNvPr id="10" name="Footer Placeholder 9"/>
          <p:cNvSpPr>
            <a:spLocks noGrp="1"/>
          </p:cNvSpPr>
          <p:nvPr>
            <p:ph type="ftr" sz="quarter" idx="11"/>
            <p:custDataLst>
              <p:tags r:id="rId5"/>
            </p:custDataLst>
          </p:nvPr>
        </p:nvSpPr>
        <p:spPr/>
        <p:txBody>
          <a:bodyPr/>
          <a:lstStyle/>
          <a:p>
            <a:endParaRPr lang="en-US"/>
          </a:p>
        </p:txBody>
      </p:sp>
      <p:sp>
        <p:nvSpPr>
          <p:cNvPr id="31" name="Slide Number Placeholder 30"/>
          <p:cNvSpPr>
            <a:spLocks noGrp="1"/>
          </p:cNvSpPr>
          <p:nvPr>
            <p:ph type="sldNum" sz="quarter" idx="12"/>
            <p:custDataLst>
              <p:tags r:id="rId6"/>
            </p:custDataLst>
          </p:nvPr>
        </p:nvSpPr>
        <p:spPr/>
        <p:txBody>
          <a:bodyPr/>
          <a:lstStyle/>
          <a:p>
            <a:fld id="{F459DCA7-51DF-4E18-B4B6-AC9C93C3649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94F9C1-A5D5-452C-8C02-B5C0E0CAE206}"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459DCA7-51DF-4E18-B4B6-AC9C93C3649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94F9C1-A5D5-452C-8C02-B5C0E0CAE206}" type="datetimeFigureOut">
              <a:rPr lang="en-US" smtClean="0"/>
              <a:pPr/>
              <a:t>8/6/2013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DCA7-51DF-4E18-B4B6-AC9C93C364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94F9C1-A5D5-452C-8C02-B5C0E0CAE206}" type="datetimeFigureOut">
              <a:rPr lang="en-US" smtClean="0"/>
              <a:pPr/>
              <a:t>8/6/2013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DCA7-51DF-4E18-B4B6-AC9C93C364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94F9C1-A5D5-452C-8C02-B5C0E0CAE206}" type="datetimeFigureOut">
              <a:rPr lang="en-US" smtClean="0"/>
              <a:pPr/>
              <a:t>8/6/2013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DCA7-51DF-4E18-B4B6-AC9C93C364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094F9C1-A5D5-452C-8C02-B5C0E0CAE206}"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459DCA7-51DF-4E18-B4B6-AC9C93C3649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custDataLst>
              <p:tags r:id="rId13"/>
            </p:custDataLst>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custDataLst>
              <p:tags r:id="rId14"/>
            </p:custDataLst>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custDataLst>
              <p:tags r:id="rId15"/>
            </p:custDataLst>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94F9C1-A5D5-452C-8C02-B5C0E0CAE206}" type="datetimeFigureOut">
              <a:rPr lang="en-US" smtClean="0"/>
              <a:pPr/>
              <a:t>8/6/2013</a:t>
            </a:fld>
            <a:endParaRPr lang="en-US"/>
          </a:p>
        </p:txBody>
      </p:sp>
      <p:sp>
        <p:nvSpPr>
          <p:cNvPr id="28" name="Footer Placeholder 27"/>
          <p:cNvSpPr>
            <a:spLocks noGrp="1"/>
          </p:cNvSpPr>
          <p:nvPr>
            <p:ph type="ftr" sz="quarter" idx="3"/>
            <p:custDataLst>
              <p:tags r:id="rId16"/>
            </p:custDataLst>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custDataLst>
              <p:tags r:id="rId17"/>
            </p:custDataLst>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459DCA7-51DF-4E18-B4B6-AC9C93C36497}" type="slidenum">
              <a:rPr lang="en-US" smtClean="0"/>
              <a:pPr/>
              <a:t>‹#›</a:t>
            </a:fld>
            <a:endParaRPr lang="en-US"/>
          </a:p>
        </p:txBody>
      </p:sp>
      <p:sp>
        <p:nvSpPr>
          <p:cNvPr id="10" name="Title Placeholder 9"/>
          <p:cNvSpPr>
            <a:spLocks noGrp="1"/>
          </p:cNvSpPr>
          <p:nvPr>
            <p:ph type="title"/>
            <p:custDataLst>
              <p:tags r:id="rId18"/>
            </p:custDataLst>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custDataLst>
              <p:tags r:id="rId19"/>
            </p:custDataLst>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custDataLst>
              <p:tags r:id="rId20"/>
            </p:custDataLst>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1.xml"/><Relationship Id="rId17" Type="http://schemas.openxmlformats.org/officeDocument/2006/relationships/image" Target="../media/image7.jpeg"/><Relationship Id="rId2" Type="http://schemas.openxmlformats.org/officeDocument/2006/relationships/tags" Target="../tags/tag28.xml"/><Relationship Id="rId16" Type="http://schemas.openxmlformats.org/officeDocument/2006/relationships/image" Target="../media/image6.jpeg"/><Relationship Id="rId20" Type="http://schemas.openxmlformats.org/officeDocument/2006/relationships/image" Target="../media/image10.jpe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1.xml"/><Relationship Id="rId5" Type="http://schemas.openxmlformats.org/officeDocument/2006/relationships/tags" Target="../tags/tag31.xml"/><Relationship Id="rId15" Type="http://schemas.openxmlformats.org/officeDocument/2006/relationships/image" Target="../media/image5.jpeg"/><Relationship Id="rId10" Type="http://schemas.openxmlformats.org/officeDocument/2006/relationships/tags" Target="../tags/tag36.xml"/><Relationship Id="rId19" Type="http://schemas.openxmlformats.org/officeDocument/2006/relationships/image" Target="../media/image9.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1.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1.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0.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jpe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jpe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jpe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5.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962400" y="4648200"/>
            <a:ext cx="8458200" cy="1222375"/>
          </a:xfrm>
        </p:spPr>
        <p:txBody>
          <a:bodyPr>
            <a:normAutofit/>
          </a:bodyPr>
          <a:lstStyle/>
          <a:p>
            <a:r>
              <a:rPr lang="en-US" sz="4800" dirty="0" smtClean="0"/>
              <a:t>Desert ANIMALS</a:t>
            </a:r>
            <a:endParaRPr lang="en-US" sz="4800" dirty="0"/>
          </a:p>
        </p:txBody>
      </p:sp>
      <p:pic>
        <p:nvPicPr>
          <p:cNvPr id="6" name="Picture 2" descr="image photo : Western Diamondback Rattlesnake (Crotalus atrox)"/>
          <p:cNvPicPr>
            <a:picLocks noChangeAspect="1" noChangeArrowheads="1"/>
          </p:cNvPicPr>
          <p:nvPr>
            <p:custDataLst>
              <p:tags r:id="rId3"/>
            </p:custDataLst>
          </p:nvPr>
        </p:nvPicPr>
        <p:blipFill>
          <a:blip r:embed="rId13" cstate="print"/>
          <a:stretch>
            <a:fillRect/>
          </a:stretch>
        </p:blipFill>
        <p:spPr bwMode="auto">
          <a:xfrm>
            <a:off x="6248400" y="2438400"/>
            <a:ext cx="2590800" cy="172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image photo : Black tarantula"/>
          <p:cNvPicPr>
            <a:picLocks noChangeAspect="1" noChangeArrowheads="1"/>
          </p:cNvPicPr>
          <p:nvPr>
            <p:custDataLst>
              <p:tags r:id="rId4"/>
            </p:custDataLst>
          </p:nvPr>
        </p:nvPicPr>
        <p:blipFill>
          <a:blip r:embed="rId14" cstate="print"/>
          <a:stretch>
            <a:fillRect/>
          </a:stretch>
        </p:blipFill>
        <p:spPr bwMode="auto">
          <a:xfrm>
            <a:off x="6477000" y="152400"/>
            <a:ext cx="2479169" cy="1905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Desert Tortoise, Gopherus Agassizii"/>
          <p:cNvPicPr>
            <a:picLocks noChangeAspect="1" noChangeArrowheads="1"/>
          </p:cNvPicPr>
          <p:nvPr>
            <p:custDataLst>
              <p:tags r:id="rId5"/>
            </p:custDataLst>
          </p:nvPr>
        </p:nvPicPr>
        <p:blipFill>
          <a:blip r:embed="rId15" cstate="print"/>
          <a:stretch>
            <a:fillRect/>
          </a:stretch>
        </p:blipFill>
        <p:spPr bwMode="auto">
          <a:xfrm>
            <a:off x="336204" y="283045"/>
            <a:ext cx="3016596" cy="2155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Burrowing Owl"/>
          <p:cNvPicPr>
            <a:picLocks noChangeAspect="1" noChangeArrowheads="1"/>
          </p:cNvPicPr>
          <p:nvPr>
            <p:custDataLst>
              <p:tags r:id="rId6"/>
            </p:custDataLst>
          </p:nvPr>
        </p:nvPicPr>
        <p:blipFill>
          <a:blip r:embed="rId16" cstate="print"/>
          <a:stretch>
            <a:fillRect/>
          </a:stretch>
        </p:blipFill>
        <p:spPr bwMode="auto">
          <a:xfrm>
            <a:off x="3657600" y="170539"/>
            <a:ext cx="2514600" cy="2191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image photo : Scorpion"/>
          <p:cNvPicPr>
            <a:picLocks noChangeAspect="1" noChangeArrowheads="1"/>
          </p:cNvPicPr>
          <p:nvPr>
            <p:custDataLst>
              <p:tags r:id="rId7"/>
            </p:custDataLst>
          </p:nvPr>
        </p:nvPicPr>
        <p:blipFill>
          <a:blip r:embed="rId17" cstate="print"/>
          <a:stretch>
            <a:fillRect/>
          </a:stretch>
        </p:blipFill>
        <p:spPr bwMode="auto">
          <a:xfrm>
            <a:off x="3200400" y="2667000"/>
            <a:ext cx="2715625" cy="1887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4" descr="image photo : Coyote Yelping"/>
          <p:cNvPicPr>
            <a:picLocks noChangeAspect="1" noChangeArrowheads="1"/>
          </p:cNvPicPr>
          <p:nvPr>
            <p:custDataLst>
              <p:tags r:id="rId8"/>
            </p:custDataLst>
          </p:nvPr>
        </p:nvPicPr>
        <p:blipFill>
          <a:blip r:embed="rId18" cstate="print"/>
          <a:stretch>
            <a:fillRect/>
          </a:stretch>
        </p:blipFill>
        <p:spPr bwMode="auto">
          <a:xfrm>
            <a:off x="498647" y="4724400"/>
            <a:ext cx="2781301" cy="185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Picture 2"/>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858000" y="5476196"/>
            <a:ext cx="1981200" cy="1229404"/>
          </a:xfrm>
          <a:prstGeom prst="rect">
            <a:avLst/>
          </a:prstGeom>
        </p:spPr>
      </p:pic>
      <p:pic>
        <p:nvPicPr>
          <p:cNvPr id="7" name="Picture 2" descr="image photo : Vulture on tree"/>
          <p:cNvPicPr>
            <a:picLocks noChangeAspect="1" noChangeArrowheads="1"/>
          </p:cNvPicPr>
          <p:nvPr>
            <p:custDataLst>
              <p:tags r:id="rId9"/>
            </p:custDataLst>
          </p:nvPr>
        </p:nvPicPr>
        <p:blipFill>
          <a:blip r:embed="rId20" cstate="print"/>
          <a:stretch>
            <a:fillRect/>
          </a:stretch>
        </p:blipFill>
        <p:spPr bwMode="auto">
          <a:xfrm>
            <a:off x="304800" y="2765855"/>
            <a:ext cx="2590800" cy="1729945"/>
          </a:xfrm>
          <a:prstGeom prst="roundRect">
            <a:avLst>
              <a:gd name="adj" fmla="val 9328"/>
            </a:avLst>
          </a:prstGeom>
          <a:solidFill>
            <a:srgbClr val="FFFFFF">
              <a:shade val="85000"/>
            </a:srgbClr>
          </a:solidFill>
          <a:ln>
            <a:noFill/>
          </a:ln>
          <a:effectLst>
            <a:reflection blurRad="12700" stA="38000" endPos="28000" dist="5000" dir="5400000" sy="-100000" algn="bl" rotWithShape="0"/>
          </a:effectLst>
          <a:extLst/>
        </p:spPr>
      </p:pic>
      <p:sp>
        <p:nvSpPr>
          <p:cNvPr id="13" name="Subtitle 2"/>
          <p:cNvSpPr>
            <a:spLocks noGrp="1"/>
          </p:cNvSpPr>
          <p:nvPr>
            <p:ph type="subTitle" idx="1"/>
            <p:custDataLst>
              <p:tags r:id="rId10"/>
            </p:custDataLst>
          </p:nvPr>
        </p:nvSpPr>
        <p:spPr>
          <a:xfrm>
            <a:off x="4038600" y="5486400"/>
            <a:ext cx="4876800" cy="609600"/>
          </a:xfrm>
        </p:spPr>
        <p:txBody>
          <a:bodyPr>
            <a:noAutofit/>
          </a:bodyPr>
          <a:lstStyle/>
          <a:p>
            <a:r>
              <a:rPr lang="en-US" sz="1600" dirty="0" smtClean="0">
                <a:latin typeface="Calibri" pitchFamily="34" charset="0"/>
              </a:rPr>
              <a:t>Animals </a:t>
            </a:r>
            <a:r>
              <a:rPr lang="en-US" sz="1600" dirty="0">
                <a:latin typeface="Calibri" pitchFamily="34" charset="0"/>
              </a:rPr>
              <a:t>–</a:t>
            </a:r>
            <a:r>
              <a:rPr lang="en-US" sz="1600" dirty="0" smtClean="0">
                <a:latin typeface="Calibri" pitchFamily="34" charset="0"/>
              </a:rPr>
              <a:t> Kindergarten </a:t>
            </a:r>
            <a:br>
              <a:rPr lang="en-US" sz="1600" dirty="0" smtClean="0">
                <a:latin typeface="Calibri" pitchFamily="34" charset="0"/>
              </a:rPr>
            </a:br>
            <a:r>
              <a:rPr lang="en-US" sz="1600" dirty="0" smtClean="0">
                <a:latin typeface="Calibri" pitchFamily="34" charset="0"/>
              </a:rPr>
              <a:t>Lesson 7 – Integration</a:t>
            </a:r>
            <a:endParaRPr lang="en-US" sz="1600" dirty="0">
              <a:latin typeface="Calibri" pitchFamily="34" charset="0"/>
            </a:endParaRPr>
          </a:p>
        </p:txBody>
      </p:sp>
    </p:spTree>
    <p:custDataLst>
      <p:tags r:id="rId1"/>
    </p:custDataLst>
    <p:extLst>
      <p:ext uri="{BB962C8B-B14F-4D97-AF65-F5344CB8AC3E}">
        <p14:creationId xmlns:p14="http://schemas.microsoft.com/office/powerpoint/2010/main" xmlns="" val="3477266969"/>
      </p:ext>
    </p:extLst>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81000" y="4800600"/>
            <a:ext cx="8458200" cy="1600200"/>
          </a:xfrm>
        </p:spPr>
        <p:txBody>
          <a:bodyPr>
            <a:normAutofit/>
          </a:bodyPr>
          <a:lstStyle/>
          <a:p>
            <a:pPr algn="ctr"/>
            <a:r>
              <a:rPr lang="en-US" sz="4000" dirty="0"/>
              <a:t>What do you know about your favorite desert animal?</a:t>
            </a:r>
          </a:p>
        </p:txBody>
      </p:sp>
      <p:pic>
        <p:nvPicPr>
          <p:cNvPr id="3" name="Picture 2" descr="image photo : Desert landscape"/>
          <p:cNvPicPr>
            <a:picLocks noChangeAspect="1" noChangeArrowheads="1"/>
          </p:cNvPicPr>
          <p:nvPr>
            <p:custDataLst>
              <p:tags r:id="rId3"/>
            </p:custDataLst>
          </p:nvPr>
        </p:nvPicPr>
        <p:blipFill>
          <a:blip r:embed="rId6" cstate="print"/>
          <a:stretch>
            <a:fillRect/>
          </a:stretch>
        </p:blipFill>
        <p:spPr bwMode="auto">
          <a:xfrm>
            <a:off x="1828800" y="862542"/>
            <a:ext cx="5410200" cy="3633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52400"/>
            <a:ext cx="9144000" cy="1300038"/>
          </a:xfrm>
        </p:spPr>
        <p:txBody>
          <a:bodyPr>
            <a:normAutofit/>
          </a:bodyPr>
          <a:lstStyle/>
          <a:p>
            <a:pPr algn="ctr"/>
            <a:r>
              <a:rPr lang="en-US" dirty="0" smtClean="0"/>
              <a:t>How do animals SURVIVE in the desert?</a:t>
            </a:r>
            <a:endParaRPr lang="en-US" dirty="0"/>
          </a:p>
        </p:txBody>
      </p:sp>
      <p:pic>
        <p:nvPicPr>
          <p:cNvPr id="16386" name="Picture 2" descr="image photo : Desert landscape"/>
          <p:cNvPicPr>
            <a:picLocks noChangeAspect="1" noChangeArrowheads="1"/>
          </p:cNvPicPr>
          <p:nvPr>
            <p:custDataLst>
              <p:tags r:id="rId3"/>
            </p:custDataLst>
          </p:nvPr>
        </p:nvPicPr>
        <p:blipFill>
          <a:blip r:embed="rId6" cstate="print"/>
          <a:stretch>
            <a:fillRect/>
          </a:stretch>
        </p:blipFill>
        <p:spPr bwMode="auto">
          <a:xfrm>
            <a:off x="1066800" y="1524000"/>
            <a:ext cx="7034995"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3875716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4152"/>
            <a:ext cx="4343400" cy="841248"/>
          </a:xfrm>
        </p:spPr>
        <p:txBody>
          <a:bodyPr>
            <a:noAutofit/>
          </a:bodyPr>
          <a:lstStyle/>
          <a:p>
            <a:r>
              <a:rPr lang="en-US" dirty="0" smtClean="0"/>
              <a:t>I’m a Rattlesnake.</a:t>
            </a:r>
            <a:endParaRPr lang="en-US" dirty="0"/>
          </a:p>
        </p:txBody>
      </p:sp>
      <p:pic>
        <p:nvPicPr>
          <p:cNvPr id="6146" name="Picture 2" descr="image photo : Western Diamondback Rattlesnake (Crotalus atrox)"/>
          <p:cNvPicPr>
            <a:picLocks noGrp="1" noChangeAspect="1" noChangeArrowheads="1"/>
          </p:cNvPicPr>
          <p:nvPr>
            <p:ph sz="half" idx="1"/>
            <p:custDataLst>
              <p:tags r:id="rId3"/>
            </p:custDataLst>
          </p:nvPr>
        </p:nvPicPr>
        <p:blipFill>
          <a:blip r:embed="rId6" cstate="print"/>
          <a:stretch>
            <a:fillRect/>
          </a:stretch>
        </p:blipFill>
        <p:spPr bwMode="auto">
          <a:xfrm>
            <a:off x="1143000" y="1600200"/>
            <a:ext cx="685800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45239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4152"/>
            <a:ext cx="3581400" cy="841248"/>
          </a:xfrm>
        </p:spPr>
        <p:txBody>
          <a:bodyPr>
            <a:normAutofit/>
          </a:bodyPr>
          <a:lstStyle/>
          <a:p>
            <a:r>
              <a:rPr lang="en-US" dirty="0" smtClean="0"/>
              <a:t>I’m a vulture. </a:t>
            </a:r>
            <a:endParaRPr lang="en-US" dirty="0"/>
          </a:p>
        </p:txBody>
      </p:sp>
      <p:pic>
        <p:nvPicPr>
          <p:cNvPr id="7170" name="Picture 2" descr="image photo : Vulture on tree"/>
          <p:cNvPicPr>
            <a:picLocks noGrp="1" noChangeAspect="1" noChangeArrowheads="1"/>
          </p:cNvPicPr>
          <p:nvPr>
            <p:ph sz="half" idx="2"/>
            <p:custDataLst>
              <p:tags r:id="rId3"/>
            </p:custDataLst>
          </p:nvPr>
        </p:nvPicPr>
        <p:blipFill>
          <a:blip r:embed="rId6" cstate="print"/>
          <a:stretch>
            <a:fillRect/>
          </a:stretch>
        </p:blipFill>
        <p:spPr bwMode="auto">
          <a:xfrm>
            <a:off x="914400" y="1524000"/>
            <a:ext cx="7239000" cy="4833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40170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4267200" cy="841248"/>
          </a:xfrm>
        </p:spPr>
        <p:txBody>
          <a:bodyPr>
            <a:normAutofit/>
          </a:bodyPr>
          <a:lstStyle/>
          <a:p>
            <a:r>
              <a:rPr lang="en-US" dirty="0" smtClean="0"/>
              <a:t>I’m a tarantula. </a:t>
            </a:r>
            <a:endParaRPr lang="en-US" dirty="0"/>
          </a:p>
        </p:txBody>
      </p:sp>
      <p:pic>
        <p:nvPicPr>
          <p:cNvPr id="8194" name="Picture 2" descr="image photo : Black tarantula"/>
          <p:cNvPicPr>
            <a:picLocks noGrp="1" noChangeAspect="1" noChangeArrowheads="1"/>
          </p:cNvPicPr>
          <p:nvPr>
            <p:ph sz="half" idx="2"/>
            <p:custDataLst>
              <p:tags r:id="rId3"/>
            </p:custDataLst>
          </p:nvPr>
        </p:nvPicPr>
        <p:blipFill>
          <a:blip r:embed="rId6" cstate="print"/>
          <a:stretch>
            <a:fillRect/>
          </a:stretch>
        </p:blipFill>
        <p:spPr bwMode="auto">
          <a:xfrm>
            <a:off x="1524000" y="1600199"/>
            <a:ext cx="6147926" cy="4725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3345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4038600" cy="841248"/>
          </a:xfrm>
        </p:spPr>
        <p:txBody>
          <a:bodyPr>
            <a:normAutofit/>
          </a:bodyPr>
          <a:lstStyle/>
          <a:p>
            <a:r>
              <a:rPr lang="en-US" dirty="0" smtClean="0"/>
              <a:t>I’m a coyote.  </a:t>
            </a:r>
            <a:endParaRPr lang="en-US" dirty="0"/>
          </a:p>
        </p:txBody>
      </p:sp>
      <p:pic>
        <p:nvPicPr>
          <p:cNvPr id="9220" name="Picture 4" descr="image photo : Coyote Yelping"/>
          <p:cNvPicPr>
            <a:picLocks noChangeAspect="1" noChangeArrowheads="1"/>
          </p:cNvPicPr>
          <p:nvPr>
            <p:custDataLst>
              <p:tags r:id="rId3"/>
            </p:custDataLst>
          </p:nvPr>
        </p:nvPicPr>
        <p:blipFill>
          <a:blip r:embed="rId6" cstate="print"/>
          <a:stretch>
            <a:fillRect/>
          </a:stretch>
        </p:blipFill>
        <p:spPr bwMode="auto">
          <a:xfrm>
            <a:off x="1143000" y="1524000"/>
            <a:ext cx="6858002"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42346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4267200" cy="841248"/>
          </a:xfrm>
        </p:spPr>
        <p:txBody>
          <a:bodyPr>
            <a:normAutofit/>
          </a:bodyPr>
          <a:lstStyle/>
          <a:p>
            <a:r>
              <a:rPr lang="en-US" dirty="0" smtClean="0"/>
              <a:t>I’m a scorpion.  </a:t>
            </a:r>
            <a:endParaRPr lang="en-US" dirty="0"/>
          </a:p>
        </p:txBody>
      </p:sp>
      <p:pic>
        <p:nvPicPr>
          <p:cNvPr id="15362" name="Picture 2" descr="image photo : Scorpion"/>
          <p:cNvPicPr>
            <a:picLocks noGrp="1" noChangeAspect="1" noChangeArrowheads="1"/>
          </p:cNvPicPr>
          <p:nvPr>
            <p:ph sz="half" idx="2"/>
            <p:custDataLst>
              <p:tags r:id="rId3"/>
            </p:custDataLst>
          </p:nvPr>
        </p:nvPicPr>
        <p:blipFill>
          <a:blip r:embed="rId6" cstate="print"/>
          <a:stretch>
            <a:fillRect/>
          </a:stretch>
        </p:blipFill>
        <p:spPr bwMode="auto">
          <a:xfrm>
            <a:off x="1143000" y="1524000"/>
            <a:ext cx="6841788" cy="4562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ustDataLst>
      <p:tags r:id="rId1"/>
    </p:custDataLst>
    <p:extLst>
      <p:ext uri="{BB962C8B-B14F-4D97-AF65-F5344CB8AC3E}">
        <p14:creationId xmlns:p14="http://schemas.microsoft.com/office/powerpoint/2010/main" xmlns="" val="30288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4572000" cy="838200"/>
          </a:xfrm>
        </p:spPr>
        <p:txBody>
          <a:bodyPr>
            <a:noAutofit/>
          </a:bodyPr>
          <a:lstStyle/>
          <a:p>
            <a:r>
              <a:rPr lang="en-US" dirty="0" smtClean="0"/>
              <a:t>I’m a burrow owl. </a:t>
            </a:r>
            <a:endParaRPr lang="en-US" dirty="0"/>
          </a:p>
        </p:txBody>
      </p:sp>
      <p:pic>
        <p:nvPicPr>
          <p:cNvPr id="28674" name="Picture 2" descr="Burrowing Owl"/>
          <p:cNvPicPr>
            <a:picLocks noGrp="1" noChangeAspect="1" noChangeArrowheads="1"/>
          </p:cNvPicPr>
          <p:nvPr>
            <p:ph idx="1"/>
            <p:custDataLst>
              <p:tags r:id="rId3"/>
            </p:custDataLst>
          </p:nvPr>
        </p:nvPicPr>
        <p:blipFill>
          <a:blip r:embed="rId6" cstate="print"/>
          <a:stretch>
            <a:fillRect/>
          </a:stretch>
        </p:blipFill>
        <p:spPr bwMode="auto">
          <a:xfrm>
            <a:off x="1676400" y="1447800"/>
            <a:ext cx="5791200" cy="5047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xmlns="" val="40170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105400" cy="838200"/>
          </a:xfrm>
        </p:spPr>
        <p:txBody>
          <a:bodyPr>
            <a:noAutofit/>
          </a:bodyPr>
          <a:lstStyle/>
          <a:p>
            <a:r>
              <a:rPr lang="en-US" dirty="0" smtClean="0"/>
              <a:t>I’m A DESERT Tortoise.  </a:t>
            </a:r>
            <a:endParaRPr lang="en-US" dirty="0"/>
          </a:p>
        </p:txBody>
      </p:sp>
      <p:pic>
        <p:nvPicPr>
          <p:cNvPr id="4098" name="Picture 2" descr="Desert Tortoise, Gopherus Agassizii"/>
          <p:cNvPicPr>
            <a:picLocks noGrp="1" noChangeAspect="1" noChangeArrowheads="1"/>
          </p:cNvPicPr>
          <p:nvPr>
            <p:ph idx="1"/>
            <p:custDataLst>
              <p:tags r:id="rId3"/>
            </p:custDataLst>
          </p:nvPr>
        </p:nvPicPr>
        <p:blipFill>
          <a:blip r:embed="rId6" cstate="print"/>
          <a:stretch>
            <a:fillRect/>
          </a:stretch>
        </p:blipFill>
        <p:spPr bwMode="auto">
          <a:xfrm>
            <a:off x="1295400" y="1447800"/>
            <a:ext cx="6486059" cy="4634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57193PHOTO" val="/9j/4AAQSkZJRgABAQAAAQABAAD/2wBDAAMCAgMCAgMDAwMEAwMEBQgFBQQEBQoHBwYIDAoMDAsKCwsNDhIQDQ4RDgsLEBYQERMUFRUVDA8XGBYUGBIUFRT/2wBDAQMEBAUEBQkFBQkUDQsNFBQUFBQUFBQUFBQUFBQUFBQUFBQUFBQUFBQUFBQUFBQUFBQUFBQUFBQUFBQUFBQUFBT/wAARCABS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TnkWIfMyp9aXz0/vr+dch49+FHhD4n2UNr4t8PWPiC3gLvEl7Fv8vf8Ae21+SX7GnwX8OeLP29/HvgrXbJtY8N+HJtY+yaZezO8P7m68mHf/AH9iPQB+zkciSD5X3VJXO+EPBGheBdGTSfD2lWujaZEzOlrZx7EV2+8a6KgAooooAry3EUTojyKryfKis33qsV+XP/BRv9oXxf4D+P8A8OPFOgW0reEPAOsiGa5jfCXepOiTXNt/4DOif8Dev0p8KeJtO8aeGtJ1/SZ0utL1S1hvbWZP44XTeh/WgDdqGSRIE3u6og/iY1NWB4q8IaN430K60bXtOt9W0m52mazu498b4bdytAE1x4q0WyH7/V7CH/rpcov9adpniTR9Y+TT9Vsr9v8Ap2uEf/0E1+QHxc+DPg/wN/wVJ8H+EtN0KztvCl/qOlzPpDoHtiZU+dNj8bWZfudK/Rv4kfsX/CTx/oU9tF4J0jw5qZjb7JrGg2qWNzay/wADo8OzmgD3uivzV/4JqftPeN9a+J3if4KePNXm8ST6PDcNp+p3LmS4jNtL5Lwu5++uDuXfX6VUARySLGm5m2rWbceJtIs/9fqtlD/10uUX+tGuaDp3ibSLzStVsodQ0+7iMNxbTrvSVP7rV+PH7evwX8G/DP8AbZ+GWleGtCtNK0XWE065vNMgT/Rnf7ZIj/J/toiUAfsHpvirRdXkMVnq1hdyf3La4ST+VbVeJeLf2P8A4M+ONNks734d6DZBlwt5pNmljdRP/eSWEI6tXxZ+xB+0P42+G/7V3iD9nXxdrt34u0O31C/s9Mvb+Tzri3e23Onzf3HRD8n8DntQB+oFFFc/428ZaV4A8I6z4m1u4Sz0nSbV7u6mf+BEXcaANuR1iTczbFWsG38ceHL27+yWmvaZd333fssF9E7/APfG+vzv+A174v8A+ClPxB8QeLfG19qWjfBPQbkWlj4Q0+d4IdRm+/suXQ/PsTY7n/bRV719vRfsx/CSHRU0yD4a+FobRE2JGmkwo6j/AH9m6gD1WivhH9q3RfG3wLtPBGneGtXutT+GOt+LtHtru21SZrm60V1vEdI4ZmO97d/L2bH37Mf7dfd1ABX5NfsJf8pPfjP/ANdtf/8AS9K/WWvyb/YS+b/gp98Z/wDrtr3/AKXpQB+slFFeeap8W9L034y6L8N1R5dZ1PSbnWS6t8lvDDIifP8A77Px/uPQB6HXGfFDx3B8MvAGu+J7qH7THpls86W6ffuZvuwwp/tu+xPq9dnXz98bNMHxj+KXhX4ZLf31jpmmxf8ACV65daZceTMvlPssId4+5vm3zf8AbrQBxHxs/ZWuvH/7E2r+B7pUvvG5hfxE90QN82sFmuZsf77vJD/uPXnf/BIr46Hx18Er74f6lOG1fwfcbLZX++1jN86f98PvT/vivp3/AIZzT/opHxF/8KR//iK/Nya0H/BPv/go3p7Ld3H/AAg3ijYslzdyFi1ndvtd5H/i8m4QP+FAH7BUUyn0Afkd+1Lrtt4a/wCCsPgnVr37QbW3l0iWX7PbPcSbdjfcRNzt/wAAFfX3if8A4KEeArjXZfBXgC01bxj8TZt8Nl4dmsX03/SAvCTPd+Ts/wDQvavlT9on/lMJ8Pf+vvRv/QHr3j/go5+xzJ8afCJ+I/gy3aL4j+GYvO/0UFJdQtk+fZnqZU++n/fHpQBN+wd+xBrnwE8SeIfiP8Qrq1u/HeuK6fZbI74rJHffN8/8Tu393j86+4K+Mf8Agnh+2dF+0f8AD5fDnii7VfiNoUapdb/lbULfolyv+1ztf/a/3xX2dQAV+Sv/AAU8u49N/be+EFzLu8m3stOnkKIztsTUJCflX71frVX5N/8ABTX/AJPw+Cn/AF76b/6c3oA+u/F3/BQv4V+H/EEPhXSl1zXvHNy4gtfDv9lT6bNLM/3Ed7xIUTef4q82/Y//AGMfF3hr43+Ifjp8Wvsdt4v1e5ubmy0SymEyWL3BPmO7j5d20hFCV3P7fv7HVp+038N5NT0W3WD4iaBG82l3KLsa6QfM9q7dw/8AB/dc+havP/8Agm1+2bP8VtIl+F/jy7lg8f6CrJbTXeVl1K2j+Vlcf89osfP3I+fs9AH3zXxN/wAFcPFt14b/AGTLixtnaMa3rFpp9wU/54/PM/6wpX2zXyR/wU4+E9/8T/2T9eXSYXuL/QLiLXEhRNzukO/zv/Ibu3/AKAGf8Es9DttE/Yy8JSQ/67ULu/vZj/ef7S6Z/wC+ESvrqvhn/gkZ8TLLxd+zCvhlZl/tLwvqE0E0P8fkzN50L/8Aj7p/wCvuagDjPib8O9N+KfhV9B1Yyratc214skB+dJbedJk/8fQV2deGftX/ABsf4JeAdIuLG6ittd1zXtN0fTkkRX3vLcp53y9/3PmV7nQBw3xE1Hx1p9jF/wAIVoWj67evu81dZ1N7NI/7v3IX3V8FfAP9i39on4HftCaz8VifA+u32svef2hYHU7mJW+0v5zmNvI+X58V+h+vy+Io2h/sW10y5X/lt/aFxLCf+AbEesr7T8QP+gb4b/8ABjcf/GaAOJvvFHx4FnJ9i+H/AILW6C/L53iq42f+kVeKfs7fs3/Gbw9+1X4h+LvxX1bw/etqmjSaZb2ujXMrJagyI6QoroPkVVf8TX1D9p+IH/QN8N/+DG4/+M0fafiB/wBA3w3/AODG4/8AjNAGp4quddtfD99L4Zs7PUdbWH/RLbUbl7aB3/23VHK/98V8r/Aj4ZftHeCPjj4x8Y+NovA+vad4vmtft8NjqFykmnxQl0RbbfD8yojv8jY3/wB+vpT7T8QP+gb4b/8ABjcf/GaPtPxA/wCgb4b/APBjcf8AxmgDtK+BP25v2UPi3+11qGhQ2Wj+D9BtdAmufs+oT6vNLcXELlBh1+zfJ9xGx89fY/2n4gf9A3w3/wCDG4/+M0fafiB/0DfDf/gxuP8A4zQBwP7MmlfFvwx4MtPDvxUj0G7u9LtYbW31rRr2aZr1UyuZkeNNr7Qnz/xV6f4uufEFloc83hzT7LVNXTb5VrqF21tC/wDey6I5/wDHKzvtPxA/6Bvhv/wY3H/xmj7T8QP+gb4b/wDBjcf/ABmgD4A+JH7Fn7RHxD/aksvjWJPAmn6rp99aXNppP9o3LRIlvs2I7+Tlt+Du/wB+vv34fan42v4Ln/hMvD+k6HOpXyV0nU3vEl4+b78Me2nfafiB/wBA3w3/AODG4/8AjNH2n4gf9A3w3/4Mbj/4zQB8RfHv/gnR4xg+Ott8VPgF4j0zwjrElw15d2l9I8McdwfvvDsjcbH/AI0b1r68+DWofFuaye2+KGj+F7W6iiTZqHhrUZpkuH/65Swps/77euh+0/ED/oG+G/8AwY3H/wAZo+0/ED/oG+G//Bjcf/GaANnxFNqtrot5LollBqOqJHm3trq5NtFK/ozhH2/98Gvzu/aa/Yu/aE/aM+Nuj/Ed/wDhB9BuNGgtoNPsE1S4m2+VM8w3v5Cbvnevvj7T8QP+gb4b/wDBjcf/ABmj7T8QP+gb4b/8GNx/8ZoAofDfVPiJeidPHfh/QtHdYk2TaNq0t4kz/wAfyvCmxa+Rf2uv+Cd2v/EP4sWHxS+DetWfhDxkbhbu9FxK0CNcrjZcxOiPsf8Avj+P+f2T9p+IH/QN8N/+DG4/+M0fafiB/wBA3w3/AODG4/8AjNAHE/A+6+ONvbpYfFXT/ClwYoedX8P3s3mTPj+O3eEIv1R/+AV7LJGroyuu9W/hrkPtPxA/6Bvhv/wY3H/xmj7T8QP+gb4b/wDBjcf/ABmgD5R1/wDYT8RfBz4t3HxN/Zz8Qaf4W1K7Z/7R8I62j/2Vdq5DMisnzImeiY+T+ApxXsmm/EX4+Xlmtpd/B3Q7DUyNrX3/AAlyvZ7/AO/sWHzdvt1r0r7T8QP+gb4b/wDBjcf/ABmj7T8QP+gb4b/8GNx/8ZoA8J8ffsi6h8brey1/4i+IU1Px1p9/aXmkfYYZIdM0ZIrlJXihi37385V2PK538J9zZivqquL+0/ED/oG+G/8AwY3H/wAZrodNkv3sojfxwQ3uP3q2xeWLP+yzBT+lAGnXm3x91e90H4bXV5p97Pp94t9YRrNbNh9j3kKP/wCOO9ek0UAeKeLf2gbHQfEF3YaVbx6qtvFMkr73QJMltNMi7tvzqfJ2fJv+aSqX/C/r0ahZaONKsl1O6u/s0RlvtkT/APHs52bk52Jc/wDkF692+4teX6z4v8Aa7OkuoNJcuvyDfYXHzbH3/wBz+/QByc37S7W2lvcNoifaUtobl7VJn3/OjvMn3PvpsqeH496jqOr3Vpp+i2F1Cl9JYfaG1PasMi/af9d8nyI32ZAH/vTpXoP/AAuPwn/0ELj/AMF9z/8AG6xNN8Y/D/RrlrqzaWG4ZTB5o0+5bCb920fJ93dQBB49+L58E63a6cmnrczS23nOS7J5WYpmjP3fu74dn/A+38XEeLPjprOoeFNYtbWxTRdRWye6j1BZXKD9xbTIkfyfPL/pP/kF69Y/4XD4V/6CM/8A4L7n/wCIo/4XF4T/AOf+4/8ABfcf/G6APJfjl428ReHviZDDo2oahbaamj213d3FqPOSxT7eivc+T/y2/c796f3Pn/gre1f4/wB1pugX2sf2PG8K3FxBaWouXe5l8nzt5dET5N6Q70/3673/AIXH4T/6CFx/4L7n/wCN0n/C4vCf/P8A3H/gvuP/AI3QB5Ze/FnUb/xppb4a00yZ3tv7PjuHR/k1OGFJpvk/jR3fZ/Gj1M/7SuoQaVYyzaFYw3t3DbTRJPqHkwl5oXdId7p9/emyvTf+Fw+E/wDn+uP/AAX3H/xusbXPGngLxGgXUJLi4VUdD/oF3yj/AH1OE+6woA86+OnjHxT4c8dWEWk319axDQTeX0tn++hsQl7BvufJKfvtiNL8ndN5/grrD8c71YHvbfQVutO/tCSyQW93uutiSOnneTs+4+xHT/Yeuuj+LvhKBERL24RF+RU/s+5/+IqT/hcXhP8A5/7j/wAF9x/8boA4aD473EcHh+5vdFtrU6u8H7lbppJLeGV4Ubedm1Xjeb50/wBisrVPjPr+ueANemXT7fQ73+wX1O0nS5fe+9JlRIfk+eZHh+dP9tK9O/4XF4T/AOf+4/8ABfcf/G6P+FxeE/8An/uP/Bfcf/G6AOJ8XfETXrv4aape6bC9neafrdtpt9c2amfybT7TCLm5T5P4IXkf/Z2e1Tap8S28G3d8umteeJbQWsl4rylmTfCif6NBNtPmyzb/AJB/sPXYf8Lh8K/9BGf/AMF9z/8AEUf8Lf8ACf8Az/XH/gvuP/jdAHAL8fdShkmjm8Ohx5rj9zcu8mxLya2d9uz5/wDUo+xP4Xq1Z/GvWNW1LR9Ot/DkcE+pvD+8vLl0S03x3L+TN8n+uT7N86f9Nkrtf+FxeE/+f+4/8F9x/wDG6P8AhcXhP/n/ALj/AMF9x/8AG6APMtF+O+oQwx6hf6ZF59xYW01wiXL+Tbu8N6+zZs+V99siP/vpVg/tCaokVzef2Bam1jiln/4+23tHHHau4Hyfe/0nb/2yNen6P8Q9A1+/SysLuWe5I3oklpMg/wC+nSutoAKKKKACiiigAooooA5P4ieNF+H/AIO1PXXspdTezi8xbKB0R7g/3E3Vyt18bNNTxdoejo0SW2vW8FzpeoXDPFDqCylvkgfZsd0TY+zfuff8orv9R0O21K/sbmcyM9lvZEDfI29Nh3r/ABcZrk9C+Dnhrw3pmn2FrDciwsZIWgtZrp5EV4n3wff/ALj/AHfotADfh/8AEe98deGfDOr/ANkxWMermfzY/te97fyy6/3Pn+5V/Svij4f8T3Piyw0HU4dS1PwvMbXU7ZQ6/Z5vL3BH+X0/u5qx4Z+H+i+EAq6Yk8VtG0rW9q8rvDBvfe+xP4fmrauNHtbiC+iESx/bUZJmi+V2+Xb971oA8e0H9oQeJ/hBrfxC0vTLa50/StH/ALRltI9RxL9pSHzpLZ/k+XYhX5/4/wDd5r1Oz1i8l1GSG4toobZLKGfzkk3PvcvuXZt/2K5DTfgL4P0tHiisriS1m0VPD9zaPcv5N5ZohRFmTPzsqNs3/frs9B8MW/h6NlhnurklUQy3c7SvtX7q8/U0AcJe/Hfw/qvwgb4h+D54fFGiGZIYXjZ4ElP2n7M+CyZ+R8/w/wAFdBdeN7qH4jL4XWwibdosmrC5NzzuSZE8vZs6fPnfWl4n8D6R4v8ADU2gXkDRaZK6O8Nm/k42uHH3f9pKyn+FeiHWDqzT6k2plZUN59sfzWifYXh/3P3Mfy+1ACar8V9C8Lx+EE8S38Gjah4ouIrLT7c73865dN/kq2z/ANDCVS1P4l3H9ueLtN0jTDfy+F7OK5vhNJ5fnO6PKkMX+1sQfM2B8613Y0u1C26C2iKWx/dbk/1f+7XO6z8PtF1q81K7lgmhn1K2W01A28rxfaoU37Efaf8Apo/T5vnoA4G3/aO03U3uBZ2jIZdG/tvT4b9ntptRtvsaXAeH93sf7+x9rl02/crvPCXi668R2mgXJ0+O0h1TSU1Jv9J3vC77Pkxt+YfP9+o0+FfhxLiFzYq9tA7PBaO3+jxM0H2f5E/h/dZT8aveE/BGmeD7SG3043Bhgt0toVubhpvIhQYVE3fw0AcrefHfw9ffDHxb4z8Kzx+JLTw213Dcxo7Q/v7b/XQ73XqMVf8AGXjnX/DVheXOn+HV1ya1gt5hZW15smn3u6uibkC7vl+T+/8A7FdTq/hjStd0LUNFvrKKbTL+KWG6tim1JUfh8/XNZ0HgSygs4IEutQZo5oZPNe6dnbyuUQt/doA5Kx+NC6vN4Un0y3tdQ0bxHqn2C0vkuWRkT7HJc73TZ9/906bP71es15+vwf8ADK3kN1aW0unzQ6tNrqCzmZF+2TQvDJNsHGWR3/77aur0PR4tD0q30+GSeSG3TYrXMrzO3+87ctQBq0UUUAFFFFABRRRQAUUUUAFFFFABRRRQAUUUUAFFFFABRRRQAUUUUAFFFFABRRRQAUUUUAFFFFAH/9k="/>
  <p:tag name="MMPROD_57193LOGO" val=""/>
  <p:tag name="MMPROD_THEME_BG_IMAGE" val=""/>
  <p:tag name="MMPROD_57302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3xY8HfG/wp8PvhjaeEpJ9Y0m51KWbxXHc+WvlOv3Xhf/a9K5b/AIWh+2L/AM8vg1/3zqP/AMXU/wC0D8/7fPw2Td5f/FJar8//AHxXzn+1T8Svix8Fvin4B8O+HfiRdz6d4pZIXfUNLs3e3fzkT+CH/boA+hf+Fofti/8APL4Nf986j/8AF0f8LQ/bF/55fBr/AL51H/4uu88M+HNQ8OQzw6h4l1DxLI//AC21CGFNn+55KJW3QB5R/wALQ/bF/wCeXwa/751H/wCLo/4Wh+2L/wA8vg1/3zqP/wAXXq9YnjjxTb+B/B+r67cQvOljbvMkCffmf+BE/wBt32J/wOgDg/8AhaH7Yv8Azy+DX/fOo/8AxdH/AAtD9sX/AJ5fBr/vnUf/AIuuP/Yk+P2ofHX4aaj/AMJHL5nivRtRe2vk2bH2O++H5P8AvtP+AV9D0AeUf8LQ/bF/55fBr/vnUf8A4uj/AIWh+2L/AM8vg1/3zqP/AMXXo2v6VcaxpU9pa6rd6JO/3L2yRHmT/vtHSvi74UeNfiP4q/a58afCzXfid4hutE0O3uZreeyS2tpn2PDs3/uf9ugD6L/4Wh+2L/zy+DX/AHzqP/xdH/C0P2xf+eXwa/751H/4uvMP2ivG/wARP2WdI0zxpp/iybxz4U+2pZaho3iS2h85C/3HhuYUT+5/HX0L8PfG+n/EnwNoXirSt/8AZ2rWiXMSP99N/wDA9AHE/wDC0P2xf+eXwa/751H/AOLo/wCFofti/wDPL4Nf986j/wDF16vXw7+1l46+JvwW+J/w+0rRfifrc2keJrjybiKa2s/Mh/fIj7HSH+49AH0X/wALQ/bF/wCeXwa/751H/wCLo/4Wh+2L/wA8vg1/3zqP/wAXVL4ifDzx54Y8K6nq3gv4m69Pq2nW73UWneIIra8trzZ8+x/3KOm//fqn+yV+0in7SHgS6v7mwTT/ABBpMqW2oW0PEL70+R09EegDZ/4Wh+2L/wA8vg1/3zqP/wAXR/wtD9sX/nl8Gv8AvnUf/i69Xr56+OH7R2r6J8S9H+E/w2s7PU/iDqvz3Fze/PbaTD9/e6fxvs+egDrv+Fofti/88vg1/wB86j/8XR/wtD9sX/nl8Gv++dR/+Lq1o/wk8RQWaNqvxX8WajrH8dza/Zra23/7Ft5OzZ/v1y3jD4l+OPh18QPh94P1VIdUtfEOuJap4ntoUh86FEd3hmh/gm+586fI/wA/3KAOw+BP7Tfxd1L9pNvhb8T7Xwehl0H+17a58Kpc4/13l/O8z/7D/wAFfaNfnx4R/wCUmVn/ANiOn/pS9foPQB8SftAf8n+/DX/sU9V/9kr5i/4KD/8AJfPgJ/1/f+3sNfTv7QP/ACf78NP+xT1X/wBkr5f/AOCg0i/8L++Aaf8AT8n/AKWQ0Afelx/rHqOny/61685tfi3b33x4uvh1aJDPJp+h/wBrX0+/54XeZESH/vj5/wDvigD0OuA8VRv4x+JXh7wzCjvZaT/xUGqbP76Pss0/773v/wBsa7yeeG0tpri4lSCCJHeZ3+4iJ/HXjHw5+Hvh34r6PP8AEDXdMe9vfE0r3ts/2uaHybD7lmnyOn/LFN/++70AfPKRt+yl+368bq9l4O+I6/L/AAIk0z/+yXP/AI5NX3hXx3+3N+zVos3wWuvFHhTTGste8MypqG9LmaZ3tv8Alt993+58j/8AAK90/Zn+LC/Gr4J+G/FDsj6i8P2bUU/uXMPyP/8AF/8AA6APUK/P74eeJ7Xwd/wUW+K+rXdpqd7bpaXIdNMsnvJ/+Xb+BK/QGvhP4Hv/AMbMvinsbj7Jc/8AttQBvfFbxk37eGgf8IL8LgsOiWmoQ3Wua7rEiWz2yJ/q0S2/1z/7/wDsV9W/DvwRYfDTwJoXhbTZHez0e0Szikk+++z+Ovjr9qj4bav+zf8AFCy+Pnw3ttlq8uzxHpsH+pcv993T+5N/H/cfY9fW3wo+Kmg/GTwLp/inQJ/Os7tP30D/AH7eb+OF/wDbSgDsK+DP+CjTmD4t/A6VgzIl1JJsC7nf/Sbb+CvvOvgz/gou+z4yfAr/AK/n/wDSm2oA9r+If7WWj6rquqfDrwbpWp3XxJ1C3e1tNM1q3/spIXdPvu82z/f2J9+tH9kL9m9/2c/h/c2Wp3sWoa/qlwlzfy2zZhTYmxIU/wBz+/Wd+2h+za/xs8JDXfDiG28f6B/pOm3MR2Pconz+Tv8A/H0/26b+xz+1DB8dPC/9i65KLT4gaLGItQtZfkku0X5PORP/AENP4XoA+il+/X58fsM3r+Pf2ufi54s1NfOv0iufJL/w77nZ/wCgJsr9B6/Pr4bWn/DJ37c2taZr/wDxL/CvjZJ00zUJfkhHmy+dCd/+w48n/gdAH6C1z3i3wVZeMX0FrpnjfRtUh1a2eP8A57Jv/wDZHeuhrxj43/GFfCXxC+F/grT7t01jXtfh+1pB/wAsbNN/3/8Aff8A9AegDK8I/wDKTKz/AOxHT/0pev0Hr8+PCP8Aykys/wDsR0/9KXr9B6APiT9oH5/2+fhsm7y/+KS1X5/++K5vxv8Asa+APiXrltrXifWfFmt6napst7q61x98Xz7/AJPk+Suj/aBgjuP29fhzFKiSI/hDVUZH/j+5XZyeA/DSI/8AxTunyf8AbulAHNf8Kh/0b7P/AMJ/452bNn/If+f/AL72Vn/C39nLwX8IPFWreJNDl1W61rVYfJvb3VtSa7eb59/8f8damjQeBNZ8PaPrE2i6Zp8Gpw+dbpewoj09/wDhWSWyXDJ4b8h/uP8AJQBa+KHwv0r4teG30LWtT1ay0ub/AI+IdI1H7H9oT+4+z76f7FM+Ffwr0f4O+Hk0LQtT1a60iL/j3tdX1H7Slun9yH+4lPfTfh/G+xrTQY/v/wACfwffosdO+Hmq+Z9htNBuvKh85/JRH2J/foAf8Rvhtp/xQ0R9H1PWNZ0/S5oXhuLXSNR+zfaUf+B/79cn8IP2ZfB3wMv5rjwjfa/ZQ3HFxp91q/nWUz/33h/v10XkfDffs8rw99zf9xPufP8A/EP/AN8Vhaz4g8BaPoNlq7+F7R7K7u7myTy4YU+eHzt/3/7/AJL7P+AUAeha/o39v6bJZLqt9pG//l60y48mZP8AgdeNaP8AsZeAPDnjJ/F2m6x4usvE8ru8urprz+fK7/f3vs+evQY7X4eP96y0OGf5N8E8KI8O/wC4jp/BWcl98On1u60/+zdJRLfZvunSHyfn/uf36AO1j8P2Unhx9E1B31uylt3tbn+13SZ7hH+/539+vIfAv7Hfw/8AhZrE2peENT8U+G55W3yw6drjpC/+w6fxpXoFppXgK+mFvaWWiXV08PnpBAib3T/Oz/vuue8I6/8ADrxbpX9oJoun6XA/k7PtsUKI7zJvREf+/wD30/goA9QfZIn3/wDx6vC/Hf7GXw/+KGr2uq+LdW8Wa9qFumy3mudc/wBSn3/k+T5K7/7L8O/+ePh/7nnfcT7n9+quqyfDrTrPUbj7Fod09iju9rCiO/yJv2UAdD4S8JJ4Os5LdPEGt63G+zY+u332l4dn9x9lea+Lf2QPht4t+IEvjXytW0LxNO/nve+H9Saz+f8Av/J0euvu4PA8EOkNa6Fp+ovq1w9raJa26fO6I7v/ALmxEepPsngKCH/TtJ0nS5/47W9hRHT59n/xH/faUAdPoGlJ4f0q10/+0L7VPKT/AI+tTuPOun/33/jrJ+Inw18LfFnw8+heLNHtNa05/nRJvvxP/fR/vo9UY7H4ePs2W+gvv2bPkSqX2r4a+dHDFb6DP/fdEh2Qpsd9/wD449AGXoPwD/4Ri0TTdK+JXjm10RV2Rae+pwzeSn9xJnhd0/77rpNK+E/hLR7OCKLTEneK+TU/tt1M81zNcp9yZ5n+d3qGeP4b2szxSw+HkkTfvR0T/b/+If8A74etv/hAPC//AEL+mf8AgOlAHkHg7/lJjZf9iOn/AKVPX6D1+e3guCG1/wCClGnRRKkEKeBIURE/g/0l6/QmgD4k/aB/5P8Afhp/2Keq/wDsleoSR+Yjp/fry/8AaB/5P9+Gn/Yp6r/7JXqFAHFf8Kh8O+Tp1v8A8TGSDT4UhtIft02yFEfenyf8ArHu/hR4a/tK1lt9TSC1iTyZrV7jfvTZ5Lp8/wDsIif7Fem1lv4S0KR976Fpju3/AE4w/wDxFAHG6j8K/CV9bP5WpMl0+90nfU9+zfv3/wAf+29avh/wdoWh6PdWX9pI73cPk3EyXCQ7/k2b/k+4+xET/gFJrn/CJeHNY0TT7rQtP36tcfZYX+ww7EfZ8m//AH/uf79c9o/irwp4gv8ATrS38Jad513fPp8yPbwpNaOkLzfvk2b0+RKANT/hV/gryfK87em/fsfUf4/33+3/ANNnq7feB/CWq6ba6fqEqXtrb3E10iTX2/e82/fv/v8A+uf/AL7qGS68G2P9hRarpOjaXe63cPbWNq9vC7zTJvfYnyf3ErOsdc8Nal4q17w/b+FNJkvdGd/tG9IU+TyUdH2bP49+ygC7J8OfB8lh9he7leDzfOfzNU+d3/vu+/56E+HPg1JklS4f90iJEn9o/IiJ9xKf4ffw5rmiWWsS+F9M07TrjS01PfNbwv5KP8+x/k/uVDDqvg3UYvCN1pGiaTq+meJptlpqENpCibPJebf9z+4lAD/DngfR/DHiG61Cy1hI7W4heD7K9yj/ANz+P/gH+dlM0r4Y+CdDe1fT2S1+zoiJs1H+4mz/AL72bE3/AOwlT6B/YWvv8vg/ToY/7RudMd5IofkeHf8AP9z+PZVWTX/h++lT6hpmmaTq6Rat/YTpa2MP/H/v8nyfuf33oAmT4a+CYLC6somSC1uH3zRpqGzfU6eA/CSW00SXexJYZrWb/iY/O6TbN6P/AN8Vg33i7wfpusf2Ve+F9PtL1L7+z5nmt4fJSZ0R0/fbNnzpN8m/Z9x62/DP9heJrayuE8H6fax3E15B89vC+zyZtn9z+OgC7/wjHhn7NaxfakR7e+fULaZL799DM+/e6P8A8Df/AL7qrJ4D8HvMkrypvS4+1b/7R/5bfJ8/3/v/ACJ/3xWf/wAJB4HvdE07WNF0bRte0+71RNISe1t4URJvO8l/vp/A9V9c1zw5oF+lve+DNORJnmhhufKh8l5kf5IX+T5N+x9n/fFAGjB8MvA9r86bQ7xfZn/0778P9x/9j5E/74p8/wAPfB91bQW7S74IovsqJ/aP30/fJ/7Wm/77qx4ZtfD/AInTVP8AildOsv7Ovn0999vC+902fP8Ac/262v8AhEtCj/5gWmf+AMP/AMRQBif8Kk8OSJPvhu383fvd7t/n3+dv/wDSmb/vuuvSNIIURfuIuyn0UAeB+Dv+UmNl/wBiOn/pU9foPX58eDv+UmNl/wBiOn/pU9foPQB8SftA/wDJ/vw0/wCxT1X/ANkr1CvL/wBoH/k/34af9inqv/sleoUAFFFFAGRrHhLSvEAn/tC3efzfJd/3z/8ALF96bP7nz1V/4QTQt8b/AGJ/PhdHhnSZ/OTYjomx9+/7jun/AAOuhooAggtbeCGGJIl8uH/Vf7FYsnw88Pya3/ar6f8A8TFLt7zzvOff5zoiP/H9zYiJs+58ldDVLUZLu1aO4t086BP9daonz/76f/EUAQ6H4Z0zw5bfZ9Pt/IgREhRHd32J/Aib/uJSar4V0zXH097u3ffYu72/kTPD5Lumz+D/AGHetGCeK6hSWJ98L/OjpT6AMHQ/DOj6HfzxafaPayJ++2ec7pvf+PZ/f+Sp9Vg0rUoZtPvbdHgR4Xf5Nn77f8n/AAPelTQca3fP/ct4f/Z6zNO/4mV5C/8AA7/2hN/6BCn/AHx89AEz+BNBk87dZb/tD77h3mf/AEn7n3/7/wBxP++KtaV4Y0zQ5nmsrfyN7u+ze+xHd977E/g3vWpRQBn6roGn6xYfZLu3R4POSZET5Njo+9HTZ/Hvqpd+C9H1GzntLux+1WtxD5M0E0rujpv3/wDfe/8AjrbooAxNO8HaTpWpT3trFMk8ss0z/wCkO6O7/ffZ/wAArboooAKKKKAPA/B3/KTGy/7EdP8A0qev0Hr8+PB3/KTGy/7EdP8A0qev0HoA+JP2gf8Ak/34af8AYp6r/wCyV6hXl/7QP/J/vw0/7FPVf/ZK9QoAKKKKAOK+I3xM/wCFZNZXuoeH9TvfDT7/ALdrWlp539nf3HmhT59n+2n3K8U1b/goT8L7fxlF4fsbq48iVPk129idNP3/ANz+/s/2/uV9QV8zfH79hXwb8WobrU9Bit/C/iGX538uH/Qrh/8AbRPuP/tp/wCP0Aez+HPFVvraJd6PcJP5qee+nvNv3/7cL/5T/crqLHUotRR3hf8AeJ8jo/yOj/7aV+S10fjF+x74jTSpoJl00v5iabe/vrO4/wBu2dP/AGTY/wDfSvqT4Nft2+FfH01pZeILiTQddUbEkmZN/wDub/uTJ/sPsegD64n/AOJHefak/wCQdcP/AKQn/PF/7/8A8XWvWDofiax8QWyRO9vN5vyI6f6mb/4h/wDYereju1q76ZM2/wCz/PC7/wAcP8H/AHx9ygDK1G6VE1Te+xLi48h3/uQonz/+z1r6PavDbebKmy6uH86aP+5/cT/gCVzejf8AE81hE/5YW/76b/gb70T/ANA/74rrr6+t9OtnuLq4S1gT77yPQBPXPeNPH+ieBNNmvdYvYbVIk3vvfZ/33/cr5k/aA/4KAeGvhyLrSvDn/E31pPk2Qv8Ac/33/g/9Dr5B03Tvi5+2P4r+xSwz3Vsj+Y9tC3k2donHzzP/AAdP4978/IlAH0xf/wDBSi1tvHosNJ8NHxJ4bV9lzeQy+TIn9zyd/wB//gf3/wCCvqb4ZeNPFXjua61XU/Cn/CJ+GpYU/sy11Bv+JnM/8bzJ9yFP7iffrzz9nr9jjwl8C4bXULtYfEPiuL5/ts0P7m0f/p2T+D/ff569/oAKKKKACiiigDwPwd/ykxsv+xHT/wBKnr9B6/Pjwd/ykxsv+xHT/wBKnr9B6APiT9oH/k/34af9inqv/sleoV5f+0D/AMn+/DT/ALFPVf8A2SvUKACiiigAooooAyPFXhLRfHGgz6J4g0q01fS7j79rdLvT/wCwf/br4M/aM/4Jy3EH2rW/h082sWv330id/wDTYv8Acf8A5bJ/v/P/ALb1+hVFAH41fD/4/fET4CarJY3D3F9psMhhm06/V/k/2Pm+dH/2Hr9APgf+1r4a+MulwNFcfZfENiju9rN994dnzp/7P/wCvQvjZ+zb4K+O9k763ZfYdb2bIdaskRLlP9h/4Jk/2Hr4V1z9i+P4I+NbG88R/E3T/BdtLcuLDU0trnyXRP432J+5f/Yd/wDgdAH2tqvxl8NfBP4UR+KPEV6iSajvnt4d/wA839yvzq+Of7YHjr476nPZabLLouhfc8iF9j7P9t/4K9G+KPwTuPj14w0jT/CnxW8N/EO6srCG1tNJ0248l0hh2J/H8ifJ87vv/v8AyV9Wfs9fsW+Ffg0ltqurpb+JPFEXzpM8P+i2b/8ATFH++/8A02f5/wDcoA+XP2aP+Cfmq+L/ALL4g8a/aNA0V/nSCRNl5d/7iP8A6lP9t/n/ANhK/RPwd4L0L4e+H4NE8OaTb6RpcX3IbVPvv/fd/wCN/wDbetqigAooooAKKKKACiiigDwPwd/ykxsv+xHT/wBKnr9B6/Pjwd/ykxsv+xHT/wBKnr9B6APgX9sXxnB8Lv2uvh54y1XR9c1HQ7fw3f2Us+lae9zsmd02fcrC/wCG7vh//wBC946/8Jp//i6/QrUtMtdTi8q7hWeP+61Z3/CC6D/0DLf/AL4oA+Bv+G7vh/8A9C946/8ACaf/AOLo/wCG7vh//wBC946/8Jp//i6++f8AhBdB/wCgZb/98Uf8ILoP/QMt/wDvigD4G/4bu+H/AP0L3jr/AMJp/wD4uj/hu74f/wDQveOv/Caf/wCLr75/4QXQf+gZb/8AfFH/AAgug/8AQMt/++KAPgb/AIbu+H//AEL3jr/wmn/+Lo/4bu+H/wD0L3jr/wAJp/8A4uvvn/hBdB/6Blv/AN8Uf8ILoP8A0DLf/vigD4G/4bu+H/8A0L3jr/wmn/8Ai6Y/7d3w8nheKXw743dG++j+G3dP/Q6+/P8AhBdB/wCgZb/98Un/AAhGg/8AQLt/++aAPz/s/wBtf4Z2Jk+yeEvGNpv+/wCV4WaP/wBAqx/w3d8P/wDoXvHX/hNP/wDF198f8IRoP/QLt/8Avml/4QXQf+gZb/8AfFAHwN/w3d8P/wDoXvHX/hNP/wDF0f8ADd3w/wD+he8df+E0/wD8XX3z/wAILoP/AEDLf/vij/hBdB/6Blv/AN8UAfA3/Dd3w/8A+he8df8AhNP/APF0f8N3fD//AKF7x1/4TT//ABdffP8Awgug/wDQMt/++KP+EF0H/oGW/wD3xQB8Df8ADd3w/wD+he8df+E0/wD8XR/w3d8P/wDoXvHX/hNP/wDF198/8ILoP/QMt/8Avij/AIQXQf8AoGW//fFAHwN/w3d8P/8AoXvHX/hNP/8AF0f8N3fD/wD6F7x1/wCE0/8A8XX3z/wgug/9Ay3/AO+KP+EF0H/oGW//AHxQB+dn7PnxHsvjF+3xa+KtF0rW7PR08J/2f52rac9t++SZ3/8AZ6/TGsey8J6Pp90k9tp8MEyfddFwRWxQB//Z"/>
  <p:tag name="MMPROD_57302LOGO" val=""/>
  <p:tag name="MMPROD_UIDATA" val="&lt;database version=&quot;9.0&quot;&gt;&lt;object type=&quot;1&quot; unique_id=&quot;10001&quot;&gt;&lt;property id=&quot;20141&quot; value=&quot;Desert Animals &quot;/&gt;&lt;property id=&quot;20144&quot; value=&quot;0&quot;/&gt;&lt;property id=&quot;20146&quot; value=&quot;0&quot;/&gt;&lt;property id=&quot;20147&quot; value=&quot;0&quot;/&gt;&lt;property id=&quot;20148&quot; value=&quot;2&quot;/&gt;&lt;property id=&quot;20180&quot; value=&quot;0&quot;/&gt;&lt;property id=&quot;20181&quot; value=&quot;0&quot;/&gt;&lt;property id=&quot;20182&quot; value=&quot;1&quot;/&gt;&lt;property id=&quot;20183&quot; value=&quot;0&quot;/&gt;&lt;property id=&quot;20184&quot; value=&quot;7&quot;/&gt;&lt;property id=&quot;20193&quot; value=&quot;-1&quot;/&gt;&lt;property id=&quot;20224&quot; value=&quot;J:\LARRC\otel\slideshows\animals\k\lesson-7&quot;/&gt;&lt;property id=&quot;20250&quot; value=&quot;0&quot;/&gt;&lt;property id=&quot;20251&quot; value=&quot;0&quot;/&gt;&lt;property id=&quot;20259&quot; value=&quot;0&quot;/&gt;&lt;property id=&quot;20501&quot; value=&quot;J:\LARRC\Study 3 Materials\Slideshows for CDs\Animals\K\Both Inst Slideshows\Lesson 7\&quot;/&gt;&lt;property id=&quot;20700&quot; value=&quot;0&quot;/&gt;&lt;object type=&quot;8&quot; unique_id=&quot;10002&quot;&gt;&lt;/object&gt;&lt;object type=&quot;2&quot; unique_id=&quot;10003&quot;&gt;&lt;object type=&quot;3&quot; unique_id=&quot;10005&quot;&gt;&lt;property id=&quot;20148&quot; value=&quot;5&quot;/&gt;&lt;property id=&quot;20300&quot; value=&quot;Slide 1 - &amp;quot;Desert ANIMALS&amp;quot;&quot;/&gt;&lt;property id=&quot;20302&quot; value=&quot;1&quot;/&gt;&lt;property id=&quot;20303&quot; value=&quot;Language and Reading Research Consortium&quot;/&gt;&lt;property id=&quot;20307&quot; value=&quot;257&quot;/&gt;&lt;property id=&quot;20309&quot; value=&quot;57302&quot;/&gt;&lt;property id=&quot;20312&quot; value=&quot;0&quot;/&gt;&lt;property id=&quot;20601&quot; value=&quot;0&quot;/&gt;&lt;/object&gt;&lt;object type=&quot;3&quot; unique_id=&quot;10006&quot;&gt;&lt;property id=&quot;20148&quot; value=&quot;5&quot;/&gt;&lt;property id=&quot;20300&quot; value=&quot;Slide 2 - &amp;quot;How do animals SURVIVE in the desert?&amp;quot;&quot;/&gt;&lt;property id=&quot;20302&quot; value=&quot;1&quot;/&gt;&lt;property id=&quot;20303&quot; value=&quot;Language and Reading Research Consortium&quot;/&gt;&lt;property id=&quot;20307&quot; value=&quot;258&quot;/&gt;&lt;property id=&quot;20309&quot; value=&quot;57302&quot;/&gt;&lt;property id=&quot;20312&quot; value=&quot;0&quot;/&gt;&lt;property id=&quot;20601&quot; value=&quot;0&quot;/&gt;&lt;/object&gt;&lt;object type=&quot;3&quot; unique_id=&quot;10008&quot;&gt;&lt;property id=&quot;20148&quot; value=&quot;5&quot;/&gt;&lt;property id=&quot;20300&quot; value=&quot;Slide 3 - &amp;quot;I’m a Rattlesnake.&amp;quot;&quot;/&gt;&lt;property id=&quot;20302&quot; value=&quot;1&quot;/&gt;&lt;property id=&quot;20303&quot; value=&quot;Language and Reading Research Consortium&quot;/&gt;&lt;property id=&quot;20307&quot; value=&quot;265&quot;/&gt;&lt;property id=&quot;20309&quot; value=&quot;57302&quot;/&gt;&lt;property id=&quot;20312&quot; value=&quot;0&quot;/&gt;&lt;property id=&quot;20601&quot; value=&quot;0&quot;/&gt;&lt;/object&gt;&lt;object type=&quot;3&quot; unique_id=&quot;10009&quot;&gt;&lt;property id=&quot;20148&quot; value=&quot;5&quot;/&gt;&lt;property id=&quot;20300&quot; value=&quot;Slide 4 - &amp;quot;I’m a vulture. &amp;quot;&quot;/&gt;&lt;property id=&quot;20302&quot; value=&quot;1&quot;/&gt;&lt;property id=&quot;20303&quot; value=&quot;Language and Reading Research Consortium&quot;/&gt;&lt;property id=&quot;20307&quot; value=&quot;266&quot;/&gt;&lt;property id=&quot;20309&quot; value=&quot;57302&quot;/&gt;&lt;property id=&quot;20312&quot; value=&quot;0&quot;/&gt;&lt;property id=&quot;20601&quot; value=&quot;0&quot;/&gt;&lt;/object&gt;&lt;object type=&quot;3&quot; unique_id=&quot;10010&quot;&gt;&lt;property id=&quot;20148&quot; value=&quot;5&quot;/&gt;&lt;property id=&quot;20300&quot; value=&quot;Slide 5 - &amp;quot;I’m a tarantula. &amp;quot;&quot;/&gt;&lt;property id=&quot;20302&quot; value=&quot;1&quot;/&gt;&lt;property id=&quot;20303&quot; value=&quot;Language and Reading Research Consortium&quot;/&gt;&lt;property id=&quot;20307&quot; value=&quot;267&quot;/&gt;&lt;property id=&quot;20309&quot; value=&quot;57302&quot;/&gt;&lt;property id=&quot;20312&quot; value=&quot;0&quot;/&gt;&lt;property id=&quot;20601&quot; value=&quot;0&quot;/&gt;&lt;/object&gt;&lt;object type=&quot;3&quot; unique_id=&quot;10011&quot;&gt;&lt;property id=&quot;20148&quot; value=&quot;5&quot;/&gt;&lt;property id=&quot;20300&quot; value=&quot;Slide 6 - &amp;quot;I’m a coyote.  &amp;quot;&quot;/&gt;&lt;property id=&quot;20302&quot; value=&quot;1&quot;/&gt;&lt;property id=&quot;20303&quot; value=&quot;Language and Reading Research Consortium&quot;/&gt;&lt;property id=&quot;20307&quot; value=&quot;268&quot;/&gt;&lt;property id=&quot;20309&quot; value=&quot;57302&quot;/&gt;&lt;property id=&quot;20312&quot; value=&quot;0&quot;/&gt;&lt;property id=&quot;20601&quot; value=&quot;0&quot;/&gt;&lt;/object&gt;&lt;object type=&quot;3&quot; unique_id=&quot;10012&quot;&gt;&lt;property id=&quot;20148&quot; value=&quot;5&quot;/&gt;&lt;property id=&quot;20300&quot; value=&quot;Slide 7 - &amp;quot;I’m a scorpion.  &amp;quot;&quot;/&gt;&lt;property id=&quot;20302&quot; value=&quot;1&quot;/&gt;&lt;property id=&quot;20303&quot; value=&quot;Language and Reading Research Consortium&quot;/&gt;&lt;property id=&quot;20307&quot; value=&quot;274&quot;/&gt;&lt;property id=&quot;20309&quot; value=&quot;57302&quot;/&gt;&lt;property id=&quot;20312&quot; value=&quot;0&quot;/&gt;&lt;property id=&quot;20601&quot; value=&quot;0&quot;/&gt;&lt;/object&gt;&lt;object type=&quot;3&quot; unique_id=&quot;11781&quot;&gt;&lt;property id=&quot;20148&quot; value=&quot;5&quot;/&gt;&lt;property id=&quot;20300&quot; value=&quot;Slide 8 - &amp;quot;I’m a burrow owl. &amp;quot;&quot;/&gt;&lt;property id=&quot;20302&quot; value=&quot;1&quot;/&gt;&lt;property id=&quot;20303&quot; value=&quot;Language and Reading Research Consortium&quot;/&gt;&lt;property id=&quot;20307&quot; value=&quot;280&quot;/&gt;&lt;property id=&quot;20309&quot; value=&quot;57302&quot;/&gt;&lt;property id=&quot;20312&quot; value=&quot;0&quot;/&gt;&lt;property id=&quot;20601&quot; value=&quot;0&quot;/&gt;&lt;/object&gt;&lt;object type=&quot;3&quot; unique_id=&quot;12259&quot;&gt;&lt;property id=&quot;20148&quot; value=&quot;5&quot;/&gt;&lt;property id=&quot;20300&quot; value=&quot;Slide 9 - &amp;quot;I’m A DESERT Tortoise.  &amp;quot;&quot;/&gt;&lt;property id=&quot;20302&quot; value=&quot;1&quot;/&gt;&lt;property id=&quot;20303&quot; value=&quot;Language and Reading Research Consortium&quot;/&gt;&lt;property id=&quot;20307&quot; value=&quot;281&quot;/&gt;&lt;property id=&quot;20309&quot; value=&quot;57302&quot;/&gt;&lt;property id=&quot;20312&quot; value=&quot;0&quot;/&gt;&lt;property id=&quot;20601&quot; value=&quot;0&quot;/&gt;&lt;/object&gt;&lt;object type=&quot;3&quot; unique_id=&quot;12260&quot;&gt;&lt;property id=&quot;20148&quot; value=&quot;5&quot;/&gt;&lt;property id=&quot;20300&quot; value=&quot;Slide 10 - &amp;quot;What do you know about your favorite desert animal?&amp;quot;&quot;/&gt;&lt;property id=&quot;20302&quot; value=&quot;1&quot;/&gt;&lt;property id=&quot;20303&quot; value=&quot;Language and Reading Research Consortium&quot;/&gt;&lt;property id=&quot;20307&quot; value=&quot;283&quot;/&gt;&lt;property id=&quot;20309&quot; value=&quot;57302&quot;/&gt;&lt;property id=&quot;20312&quot; value=&quot;0&quot;/&gt;&lt;property id=&quot;20601&quot; value=&quot;0&quot;/&gt;&lt;/object&gt;&lt;/object&gt;&lt;object type=&quot;10&quot; unique_id=&quot;57090&quot;&gt;&lt;object type=&quot;11&quot; unique_id=&quot;57091&quot;&gt;&lt;property id=&quot;20180&quot; value=&quot;0&quot;/&gt;&lt;property id=&quot;20181&quot; value=&quot;0&quot;/&gt;&lt;property id=&quot;20182&quot; value=&quot;1&quot;/&gt;&lt;property id=&quot;20183&quot; value=&quot;0&quot;/&gt;&lt;/object&gt;&lt;object type=&quot;13&quot; unique_id=&quot;57093&quot;&gt;&lt;/object&gt;&lt;object type=&quot;12&quot; unique_id=&quot;57158&quot;&gt;&lt;/object&gt;&lt;/object&gt;&lt;object type=&quot;4&quot; unique_id=&quot;57092&quot;&gt;&lt;object type=&quot;5&quot; unique_id=&quot;57193&quot;&gt;&lt;property id=&quot;20149&quot; value=&quot;LARRC - Language and Reading Research Consortium&quot;/&gt;&lt;property id=&quot;20150&quot; value=&quot;Reading for Understanding&quot;/&gt;&lt;property id=&quot;20151&quot; value=&quot;larrc.jpg&quot;/&gt;&lt;/object&gt;&lt;object type=&quot;5&quot; unique_id=&quot;57302&quot;&gt;&lt;property id=&quot;20149&quot; value=&quot;Language and Reading Research Consortium&quot;/&gt;&lt;property id=&quot;20150&quot; value=&quot;Reading for Understanding&quot;/&gt;&lt;property id=&quot;20151&quot; value=&quot;gray larrc.jpg&quot;/&gt;&lt;/object&gt;&lt;/object&gt;&lt;/object&gt;&lt;/database&gt;"/>
  <p:tag name="MMPROD_TAG_VCONFIG" val="PD94bWwgdmVyc2lvbj0iMS4wIj8+DQo8Y29uZmlndXJhdGlvbj4NCgk8YnJhbmRpbmc+DQoJCTx1aWZvbnQgbmFtZT0iRk9OVF9OT1RFU19URVhUIiB2YWx1ZT0iVGltZXMgTmV3IFJvbWFuLDEyLGZhbHNlLGZhbHNlLGZhbHNlIi8+DQoJPC9icmFuZGluZz4NCgk8Y29sb3JzPg0KCQk8dWljb2xvciBuYW1lPSJwcmltYXJ5IiB2YWx1ZT0iMHhCMDdBNDQiLz4NCgkJPHVpY29sb3IgbmFtZT0iZ2xvdyIgdmFsdWU9IjB4RkZGRkZGIi8+DQoJCTx1aWNvbG9yIG5hbWU9InRleHQiIHZhbHVlPSIweEZGRkZGRiIvPg0KCQk8dWljb2xvciBuYW1lPSJsaWdodCIgdmFsdWU9IjB4NEU1RDYwIi8+DQoJCTx1aWNvbG9yIG5hbWU9InNoYWRvdyIgdmFsdWU9IjB4MDAwMDAwIi8+DQoJCTx1aWNvbG9yIG5hbWU9ImJhY2tncm91bmQiIHZhbHVlPSIweDVDNDAyMy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mZhbHNlIi8+DQoJCTx1aXNob3cgbmFtZT0ib3V0bGluZSIgdmFsdWU9InRydWUiLz4NCgkJPHVpc2hvdyBuYW1lPSJ0aHVtYm5haWwiIHZhbHVlPSJ0cnVlIi8+DQoJCTx1aXNob3cgbmFtZT0ibm90ZXMiIHZhbHVlPSJ0cnV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Y2N0ZXh0aGlnaGxpZ2h0aW5nIiB2YWx1ZT0idHJ1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1 - intro(1).mp3"/>
  <p:tag name="PPSNARRATION" val="1,1745149377,J:\LARRC\Study 3 Materials\Slideshows for CDs\Animals\K\Both Inst Slideshows\Lesson 7\1_Animals_K_SupMat_L7_INT_desert slideshow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A66400CB-C11F-4822-A85C-43025F774D98}&quot;/&gt;&lt;isInvalidForFieldText val=&quot;0&quot;/&gt;&lt;Image&gt;&lt;filename val=&quot;J:\LARRC\otel\slideshows\animals\k\lesson-7\data\asimages\{A66400CB-C11F-4822-A85C-43025F774D98}_1.png&quot;/&gt;&lt;left val=&quot;289&quot;/&gt;&lt;top val=&quot;354&quot;/&gt;&lt;width val=&quot;690&quot;/&gt;&lt;height val=&quot;12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88EA69-5A8E-4195-B18A-5F4242AB2F1C}&quot;/&gt;&lt;isInvalidForFieldText val=&quot;0&quot;/&gt;&lt;Image&gt;&lt;filename val=&quot;J:\LARRC\otel\slideshows\animals\k\lesson-7\data\asimages\{2588EA69-5A8E-4195-B18A-5F4242AB2F1C}_1.png&quot;/&gt;&lt;left val=&quot;489&quot;/&gt;&lt;top val=&quot;191&quot;/&gt;&lt;width val=&quot;208&quot;/&gt;&lt;height val=&quot;27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7E40EC-3B8A-490B-9FFF-9529C209CD2A}&quot;/&gt;&lt;isInvalidForFieldText val=&quot;0&quot;/&gt;&lt;Image&gt;&lt;filename val=&quot;J:\LARRC\otel\slideshows\animals\k\lesson-7\data\asimages\{957E40EC-3B8A-490B-9FFF-9529C209CD2A}_1.png&quot;/&gt;&lt;left val=&quot;507&quot;/&gt;&lt;top val=&quot;11&quot;/&gt;&lt;width val=&quot;199&quot;/&gt;&lt;height val=&quot;30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473945-479B-445B-B718-6EEC22BD6674}&quot;/&gt;&lt;isInvalidForFieldText val=&quot;0&quot;/&gt;&lt;Image&gt;&lt;filename val=&quot;J:\LARRC\otel\slideshows\animals\k\lesson-7\data\asimages\{0E473945-479B-445B-B718-6EEC22BD6674}_1.png&quot;/&gt;&lt;left val=&quot;24&quot;/&gt;&lt;top val=&quot;21&quot;/&gt;&lt;width val=&quot;242&quot;/&gt;&lt;height val=&quot;34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B9B89D-D749-42F2-B0DF-1B952587AA44}&quot;/&gt;&lt;isInvalidForFieldText val=&quot;0&quot;/&gt;&lt;Image&gt;&lt;filename val=&quot;J:\LARRC\otel\slideshows\animals\k\lesson-7\data\asimages\{DBB9B89D-D749-42F2-B0DF-1B952587AA44}_1.png&quot;/&gt;&lt;left val=&quot;285&quot;/&gt;&lt;top val=&quot;12&quot;/&gt;&lt;width val=&quot;202&quot;/&gt;&lt;height val=&quot;34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FC82E3-5DB2-4F5A-9EB3-72153A0E7192}&quot;/&gt;&lt;isInvalidForFieldText val=&quot;0&quot;/&gt;&lt;Image&gt;&lt;filename val=&quot;J:\LARRC\otel\slideshows\animals\k\lesson-7\data\asimages\{0EFC82E3-5DB2-4F5A-9EB3-72153A0E7192}_1.png&quot;/&gt;&lt;left val=&quot;249&quot;/&gt;&lt;top val=&quot;209&quot;/&gt;&lt;width val=&quot;218&quot;/&gt;&lt;height val=&quot;30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ADC1DB-C561-454F-9533-AE51B3FCFC1E}&quot;/&gt;&lt;isInvalidForFieldText val=&quot;0&quot;/&gt;&lt;Image&gt;&lt;filename val=&quot;J:\LARRC\otel\slideshows\animals\k\lesson-7\data\asimages\{B3ADC1DB-C561-454F-9533-AE51B3FCFC1E}_1.png&quot;/&gt;&lt;left val=&quot;36&quot;/&gt;&lt;top val=&quot;371&quot;/&gt;&lt;width val=&quot;223&quot;/&gt;&lt;height val=&quot;29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D4988B-C9FB-4F05-B73C-B3DA677F30FD}&quot;/&gt;&lt;isInvalidForFieldText val=&quot;0&quot;/&gt;&lt;Image&gt;&lt;filename val=&quot;J:\LARRC\otel\slideshows\animals\k\lesson-7\data\asimages\{BFD4988B-C9FB-4F05-B73C-B3DA677F30FD}_1.png&quot;/&gt;&lt;left val=&quot;21&quot;/&gt;&lt;top val=&quot;216&quot;/&gt;&lt;width val=&quot;208&quot;/&gt;&lt;height val=&quot;27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2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2 - desert.mp3"/>
  <p:tag name="PPSNARRATION" val="2,1745149377,J:\LARRC\Study 3 Materials\Slideshows for CDs\Animals\K\Both Inst Slideshows\Lesson 7\1_Animals_K_SupMat_L7_INT_desert slideshow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PRESENTER_SHAPEINFO" val="&lt;ThreeDShapeInfo&gt;&lt;uuid val=&quot;{413B9C1F-1C37-4BB1-AB15-8C7A3AA61E1C}&quot;/&gt;&lt;isInvalidForFieldText val=&quot;0&quot;/&gt;&lt;Image&gt;&lt;filename val=&quot;J:\LARRC\otel\slideshows\animals\k\lesson-7\data\asimages\{413B9C1F-1C37-4BB1-AB15-8C7A3AA61E1C}_2.png&quot;/&gt;&lt;left val=&quot;-6&quot;/&gt;&lt;top val=&quot;11&quot;/&gt;&lt;width val=&quot;735&quot;/&gt;&lt;height val=&quot;11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0DFF8B-8EED-4B75-B09A-89E1B742B8E8}&quot;/&gt;&lt;isInvalidForFieldText val=&quot;0&quot;/&gt;&lt;Image&gt;&lt;filename val=&quot;J:\LARRC\otel\slideshows\animals\k\lesson-7\data\asimages\{DA0DFF8B-8EED-4B75-B09A-89E1B742B8E8}_2.png&quot;/&gt;&lt;left val=&quot;81&quot;/&gt;&lt;top val=&quot;119&quot;/&gt;&lt;width val=&quot;558&quot;/&gt;&lt;height val=&quot;74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3 - rattlesnake.mp3"/>
  <p:tag name="PPSNARRATION" val="3,1745149377,J:\LARRC\Study 3 Materials\Slideshows for CDs\Animals\K\Both Inst Slideshows\Lesson 7\1_Animals_K_SupMat_L7_INT_desert slideshow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E64B9EC5-C2AF-403C-83CA-3FB8CEEB1A62}&quot;/&gt;&lt;isInvalidForFieldText val=&quot;0&quot;/&gt;&lt;Image&gt;&lt;filename val=&quot;J:\LARRC\otel\slideshows\animals\k\lesson-7\data\asimages\{E64B9EC5-C2AF-403C-83CA-3FB8CEEB1A62}_3.png&quot;/&gt;&lt;left val=&quot;32&quot;/&gt;&lt;top val=&quot;35&quot;/&gt;&lt;width val=&quot;364&quot;/&gt;&lt;height val=&quot;9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36507B-B1A8-4291-814A-F6B2BCA7F667}&quot;/&gt;&lt;isInvalidForFieldText val=&quot;0&quot;/&gt;&lt;Image&gt;&lt;filename val=&quot;J:\LARRC\otel\slideshows\animals\k\lesson-7\data\asimages\{4436507B-B1A8-4291-814A-F6B2BCA7F667}_3.png&quot;/&gt;&lt;left val=&quot;87&quot;/&gt;&lt;top val=&quot;125&quot;/&gt;&lt;width val=&quot;544&quot;/&gt;&lt;height val=&quot;723&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4- vulture.mp3"/>
  <p:tag name="PPSNARRATION" val="4,1745149377,J:\LARRC\Study 3 Materials\Slideshows for CDs\Animals\K\Both Inst Slideshows\Lesson 7\1_Animals_K_SupMat_L7_INT_desert slideshow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56CD660A-4482-4B30-958E-FE9F9CBE0A9F}&quot;/&gt;&lt;isInvalidForFieldText val=&quot;0&quot;/&gt;&lt;Image&gt;&lt;filename val=&quot;J:\LARRC\otel\slideshows\animals\k\lesson-7\data\asimages\{56CD660A-4482-4B30-958E-FE9F9CBE0A9F}_4.png&quot;/&gt;&lt;left val=&quot;32&quot;/&gt;&lt;top val=&quot;35&quot;/&gt;&lt;width val=&quot;299&quot;/&gt;&lt;height val=&quot;9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E053D7-CDB3-45A1-82C4-FFEF0B9A3710}&quot;/&gt;&lt;isInvalidForFieldText val=&quot;0&quot;/&gt;&lt;Image&gt;&lt;filename val=&quot;J:\LARRC\otel\slideshows\animals\k\lesson-7\data\asimages\{8AE053D7-CDB3-45A1-82C4-FFEF0B9A3710}_4.png&quot;/&gt;&lt;left val=&quot;69&quot;/&gt;&lt;top val=&quot;119&quot;/&gt;&lt;width val=&quot;574&quot;/&gt;&lt;height val=&quot;76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6 - tarantula.mp3"/>
  <p:tag name="PPSNARRATION" val="5,1745149377,J:\LARRC\Study 3 Materials\Slideshows for CDs\Animals\K\Both Inst Slideshows\Lesson 7\1_Animals_K_SupMat_L7_INT_desert slideshow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C798BB2C-3AA9-4E35-8818-1FAC47B0E2EB}&quot;/&gt;&lt;isInvalidForFieldText val=&quot;0&quot;/&gt;&lt;Image&gt;&lt;filename val=&quot;J:\LARRC\otel\slideshows\animals\k\lesson-7\data\asimages\{C798BB2C-3AA9-4E35-8818-1FAC47B0E2EB}_5.png&quot;/&gt;&lt;left val=&quot;32&quot;/&gt;&lt;top val=&quot;35&quot;/&gt;&lt;width val=&quot;353&quot;/&gt;&lt;height val=&quot;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7C0697-5CB7-4E06-A60C-41244625A2DE}&quot;/&gt;&lt;isInvalidForFieldText val=&quot;0&quot;/&gt;&lt;Image&gt;&lt;filename val=&quot;J:\LARRC\otel\slideshows\animals\k\lesson-7\data\asimages\{E57C0697-5CB7-4E06-A60C-41244625A2DE}_5.png&quot;/&gt;&lt;left val=&quot;117&quot;/&gt;&lt;top val=&quot;125&quot;/&gt;&lt;width val=&quot;488&quot;/&gt;&lt;height val=&quot;74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5 - coyote.mp3"/>
  <p:tag name="PPSNARRATION" val="6,1745149377,J:\LARRC\Study 3 Materials\Slideshows for CDs\Animals\K\Both Inst Slideshows\Lesson 7\1_Animals_K_SupMat_L7_INT_desert slideshow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FB353019-550E-49FC-829E-45E82C354BA2}&quot;/&gt;&lt;isInvalidForFieldText val=&quot;0&quot;/&gt;&lt;Image&gt;&lt;filename val=&quot;J:\LARRC\otel\slideshows\animals\k\lesson-7\data\asimages\{FB353019-550E-49FC-829E-45E82C354BA2}_6.png&quot;/&gt;&lt;left val=&quot;32&quot;/&gt;&lt;top val=&quot;35&quot;/&gt;&lt;width val=&quot;335&quot;/&gt;&lt;height val=&quot;9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3285E8-2241-4B94-A196-8BDE5A64D594}&quot;/&gt;&lt;isInvalidForFieldText val=&quot;0&quot;/&gt;&lt;Image&gt;&lt;filename val=&quot;J:\LARRC\otel\slideshows\animals\k\lesson-7\data\asimages\{063285E8-2241-4B94-A196-8BDE5A64D594}_6.png&quot;/&gt;&lt;left val=&quot;87&quot;/&gt;&lt;top val=&quot;119&quot;/&gt;&lt;width val=&quot;544&quot;/&gt;&lt;height val=&quot;72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7 - scorpion.mp3"/>
  <p:tag name="PPSNARRATION" val="7,1745149377,J:\LARRC\Study 3 Materials\Slideshows for CDs\Animals\K\Both Inst Slideshows\Lesson 7\1_Animals_K_SupMat_L7_INT_desert slideshow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3C1C813E-D361-42C6-A67C-37289ACCFB69}&quot;/&gt;&lt;isInvalidForFieldText val=&quot;0&quot;/&gt;&lt;Image&gt;&lt;filename val=&quot;J:\LARRC\otel\slideshows\animals\k\lesson-7\data\asimages\{3C1C813E-D361-42C6-A67C-37289ACCFB69}_7.png&quot;/&gt;&lt;left val=&quot;32&quot;/&gt;&lt;top val=&quot;35&quot;/&gt;&lt;width val=&quot;353&quot;/&gt;&lt;height val=&quot;9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C97A39-2473-4055-866C-D03FFCA7DAA4}&quot;/&gt;&lt;isInvalidForFieldText val=&quot;0&quot;/&gt;&lt;Image&gt;&lt;filename val=&quot;J:\LARRC\otel\slideshows\animals\k\lesson-7\data\asimages\{8EC97A39-2473-4055-866C-D03FFCA7DAA4}_7.png&quot;/&gt;&lt;left val=&quot;87&quot;/&gt;&lt;top val=&quot;119&quot;/&gt;&lt;width val=&quot;543&quot;/&gt;&lt;height val=&quot;7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8 - burrow owl.mp3"/>
  <p:tag name="PPSNARRATION" val="8,1745149377,J:\LARRC\Study 3 Materials\Slideshows for CDs\Animals\K\Both Inst Slideshows\Lesson 7\1_Animals_K_SupMat_L7_INT_desert slideshow_pptx\Media.ppcx"/>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1C0D9136-8C55-4D76-8F5E-C3CF7C133C6A}&quot;/&gt;&lt;isInvalidForFieldText val=&quot;0&quot;/&gt;&lt;Image&gt;&lt;filename val=&quot;J:\LARRC\otel\slideshows\animals\k\lesson-7\data\asimages\{1C0D9136-8C55-4D76-8F5E-C3CF7C133C6A}_8.png&quot;/&gt;&lt;left val=&quot;32&quot;/&gt;&lt;top val=&quot;35&quot;/&gt;&lt;width val=&quot;377&quot;/&gt;&lt;height val=&quot;9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88AE60-DC75-43D3-A8E4-73149F0E6B2D}&quot;/&gt;&lt;isInvalidForFieldText val=&quot;0&quot;/&gt;&lt;Image&gt;&lt;filename val=&quot;J:\LARRC\otel\slideshows\animals\k\lesson-7\data\asimages\{5C88AE60-DC75-43D3-A8E4-73149F0E6B2D}_8.png&quot;/&gt;&lt;left val=&quot;129&quot;/&gt;&lt;top val=&quot;113&quot;/&gt;&lt;width val=&quot;460&quot;/&gt;&lt;height val=&quot;79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9 - desert tortise.mp3"/>
  <p:tag name="PPSNARRATION" val="9,1745149377,J:\LARRC\Study 3 Materials\Slideshows for CDs\Animals\K\Both Inst Slideshows\Lesson 7\1_Animals_K_SupMat_L7_INT_desert slideshow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5C2C6D66-8C0A-411F-A825-24FD7552D318}&quot;/&gt;&lt;isInvalidForFieldText val=&quot;0&quot;/&gt;&lt;Image&gt;&lt;filename val=&quot;J:\LARRC\otel\slideshows\animals\k\lesson-7\data\asimages\{5C2C6D66-8C0A-411F-A825-24FD7552D318}_9.png&quot;/&gt;&lt;left val=&quot;32&quot;/&gt;&lt;top val=&quot;35&quot;/&gt;&lt;width val=&quot;445&quot;/&gt;&lt;height val=&quot;9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9A276F-F59A-4351-9EA3-FFD59B7AC9EE}&quot;/&gt;&lt;isInvalidForFieldText val=&quot;0&quot;/&gt;&lt;Image&gt;&lt;filename val=&quot;J:\LARRC\otel\slideshows\animals\k\lesson-7\data\asimages\{B69A276F-F59A-4351-9EA3-FFD59B7AC9EE}_9.png&quot;/&gt;&lt;left val=&quot;99&quot;/&gt;&lt;top val=&quot;113&quot;/&gt;&lt;width val=&quot;515&quot;/&gt;&lt;height val=&quot;734&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Desert\slide 10 - good bye.mp3"/>
  <p:tag name="PPSNARRATION" val="10,1745149377,J:\LARRC\Study 3 Materials\Slideshows for CDs\Animals\K\Both Inst Slideshows\Lesson 7\1_Animals_K_SupMat_L7_INT_desert slideshow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3&quot;/&gt;&lt;/TableIndex&gt;&lt;/ShapeTextInfo&gt;"/>
  <p:tag name="PRESENTER_SHAPEINFO" val="&lt;ThreeDShapeInfo&gt;&lt;uuid val=&quot;{C33D3E48-185B-4F99-A2FD-2E0D28322B8A}&quot;/&gt;&lt;isInvalidForFieldText val=&quot;0&quot;/&gt;&lt;Image&gt;&lt;filename val=&quot;J:\LARRC\otel\slideshows\animals\k\lesson-7\data\asimages\{C33D3E48-185B-4F99-A2FD-2E0D28322B8A}_10.png&quot;/&gt;&lt;left val=&quot;29&quot;/&gt;&lt;top val=&quot;369&quot;/&gt;&lt;width val=&quot;669&quot;/&gt;&lt;height val=&quot;14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3C173F-F9B2-4BAF-A106-953E6EE2322B}&quot;/&gt;&lt;isInvalidForFieldText val=&quot;0&quot;/&gt;&lt;Image&gt;&lt;filename val=&quot;J:\LARRC\otel\slideshows\animals\k\lesson-7\data\asimages\{5E3C173F-F9B2-4BAF-A106-953E6EE2322B}_10.png&quot;/&gt;&lt;left val=&quot;141&quot;/&gt;&lt;top val=&quot;67&quot;/&gt;&lt;width val=&quot;430&quot;/&gt;&lt;height val=&quot;5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574</Words>
  <Application>Microsoft Office PowerPoint</Application>
  <PresentationFormat>On-screen Show (4:3)</PresentationFormat>
  <Paragraphs>42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Desert ANIMALS</vt:lpstr>
      <vt:lpstr>How do animals SURVIVE in the desert?</vt:lpstr>
      <vt:lpstr>I’m a Rattlesnake.</vt:lpstr>
      <vt:lpstr>I’m a vulture. </vt:lpstr>
      <vt:lpstr>I’m a tarantula. </vt:lpstr>
      <vt:lpstr>I’m a coyote.  </vt:lpstr>
      <vt:lpstr>I’m a scorpion.  </vt:lpstr>
      <vt:lpstr>I’m a burrow owl. </vt:lpstr>
      <vt:lpstr>I’m A DESERT Tortoise.  </vt:lpstr>
      <vt:lpstr>What do you know about your favorite desert animal?</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dc:creator>
  <cp:lastModifiedBy>bbevens</cp:lastModifiedBy>
  <cp:revision>99</cp:revision>
  <dcterms:created xsi:type="dcterms:W3CDTF">2012-04-17T17:09:49Z</dcterms:created>
  <dcterms:modified xsi:type="dcterms:W3CDTF">2013-08-06T17:39:02Z</dcterms:modified>
</cp:coreProperties>
</file>