
<file path=[Content_Types].xml><?xml version="1.0" encoding="utf-8"?>
<Types xmlns="http://schemas.openxmlformats.org/package/2006/content-types">
  <Override PartName="/ppt/tags/tag8.xml" ContentType="application/vnd.openxmlformats-officedocument.presentationml.tags+xml"/>
  <Override PartName="/ppt/tags/tag104.xml" ContentType="application/vnd.openxmlformats-officedocument.presentationml.tags+xml"/>
  <Override PartName="/ppt/notesSlides/notesSlide2.xml" ContentType="application/vnd.openxmlformats-officedocument.presentationml.notesSlide+xml"/>
  <Override PartName="/ppt/tags/tag140.xml" ContentType="application/vnd.openxmlformats-officedocument.presentationml.tags+xml"/>
  <Override PartName="/ppt/tags/tag151.xml" ContentType="application/vnd.openxmlformats-officedocument.presentationml.tags+xml"/>
  <Override PartName="/ppt/slideLayouts/slideLayout2.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ags/tag38.xml" ContentType="application/vnd.openxmlformats-officedocument.presentationml.tags+xml"/>
  <Override PartName="/ppt/tags/tag85.xml" ContentType="application/vnd.openxmlformats-officedocument.presentationml.tags+xml"/>
  <Override PartName="/ppt/notesSlides/notesSlide16.xml" ContentType="application/vnd.openxmlformats-officedocument.presentationml.notesSlide+xml"/>
  <Override PartName="/ppt/tags/tag189.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178.xml" ContentType="application/vnd.openxmlformats-officedocument.presentationml.tags+xml"/>
  <Override PartName="/ppt/tags/tag52.xml" ContentType="application/vnd.openxmlformats-officedocument.presentationml.tags+xml"/>
  <Override PartName="/ppt/tags/tag109.xml" ContentType="application/vnd.openxmlformats-officedocument.presentationml.tags+xml"/>
  <Override PartName="/ppt/tags/tag156.xml" ContentType="application/vnd.openxmlformats-officedocument.presentationml.tags+xml"/>
  <Override PartName="/ppt/tags/tag167.xml" ContentType="application/vnd.openxmlformats-officedocument.presentationml.tags+xml"/>
  <Override PartName="/ppt/tags/tag41.xml" ContentType="application/vnd.openxmlformats-officedocument.presentationml.tags+xml"/>
  <Override PartName="/ppt/notesSlides/notesSlide7.xml" ContentType="application/vnd.openxmlformats-officedocument.presentationml.notesSlide+xml"/>
  <Override PartName="/ppt/tags/tag145.xml" ContentType="application/vnd.openxmlformats-officedocument.presentationml.tags+xml"/>
  <Override PartName="/ppt/tags/tag192.xml" ContentType="application/vnd.openxmlformats-officedocument.presentationml.tags+xml"/>
  <Override PartName="/ppt/tags/tag30.xml" ContentType="application/vnd.openxmlformats-officedocument.presentationml.tags+xml"/>
  <Override PartName="/ppt/tags/tag134.xml" ContentType="application/vnd.openxmlformats-officedocument.presentationml.tags+xml"/>
  <Override PartName="/ppt/tags/tag181.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ags/tag112.xml" ContentType="application/vnd.openxmlformats-officedocument.presentationml.tags+xml"/>
  <Override PartName="/ppt/tags/tag123.xml" ContentType="application/vnd.openxmlformats-officedocument.presentationml.tags+xml"/>
  <Override PartName="/ppt/tags/tag170.xml" ContentType="application/vnd.openxmlformats-officedocument.presentationml.tags+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theme/theme2.xml" ContentType="application/vnd.openxmlformats-officedocument.theme+xml"/>
  <Override PartName="/ppt/tags/tag68.xml" ContentType="application/vnd.openxmlformats-officedocument.presentationml.tags+xml"/>
  <Override PartName="/ppt/presentation.xml" ContentType="application/vnd.openxmlformats-officedocument.presentationml.presentation.main+xml"/>
  <Override PartName="/ppt/tags/tag5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notesSlides/notesSlide13.xml" ContentType="application/vnd.openxmlformats-officedocument.presentationml.notesSlide+xml"/>
  <Override PartName="/ppt/tags/tag168.xml" ContentType="application/vnd.openxmlformats-officedocument.presentationml.tags+xml"/>
  <Override PartName="/ppt/tags/tag186.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53.xml" ContentType="application/vnd.openxmlformats-officedocument.presentationml.tags+xml"/>
  <Override PartName="/ppt/tags/tag71.xml" ContentType="application/vnd.openxmlformats-officedocument.presentationml.tags+xml"/>
  <Override PartName="/ppt/tags/tag128.xml" ContentType="application/vnd.openxmlformats-officedocument.presentationml.tags+xml"/>
  <Override PartName="/ppt/notesSlides/notesSlide8.xml" ContentType="application/vnd.openxmlformats-officedocument.presentationml.notesSlide+xml"/>
  <Override PartName="/ppt/tags/tag157.xml" ContentType="application/vnd.openxmlformats-officedocument.presentationml.tags+xml"/>
  <Override PartName="/ppt/tags/tag175.xml" ContentType="application/vnd.openxmlformats-officedocument.presentationml.tags+xml"/>
  <Override PartName="/ppt/notesSlides/notesSlide20.xml" ContentType="application/vnd.openxmlformats-officedocument.presentationml.notesSlide+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tags/tag164.xml" ContentType="application/vnd.openxmlformats-officedocument.presentationml.tags+xml"/>
  <Override PartName="/ppt/tags/tag182.xml" ContentType="application/vnd.openxmlformats-officedocument.presentationml.tags+xml"/>
  <Override PartName="/ppt/tags/tag193.xml" ContentType="application/vnd.openxmlformats-officedocument.presentationml.tags+xml"/>
  <Override PartName="/ppt/tags/tag20.xml" ContentType="application/vnd.openxmlformats-officedocument.presentationml.tags+xml"/>
  <Override PartName="/ppt/tags/tag106.xml" ContentType="application/vnd.openxmlformats-officedocument.presentationml.tags+xml"/>
  <Override PartName="/ppt/tags/tag124.xml" ContentType="application/vnd.openxmlformats-officedocument.presentationml.tags+xml"/>
  <Override PartName="/ppt/notesSlides/notesSlide4.xml" ContentType="application/vnd.openxmlformats-officedocument.presentationml.notesSlide+xml"/>
  <Override PartName="/ppt/tags/tag142.xml" ContentType="application/vnd.openxmlformats-officedocument.presentationml.tags+xml"/>
  <Override PartName="/ppt/tags/tag153.xml" ContentType="application/vnd.openxmlformats-officedocument.presentationml.tags+xml"/>
  <Override PartName="/ppt/tags/tag17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tags/tag131.xml" ContentType="application/vnd.openxmlformats-officedocument.presentationml.tags+xml"/>
  <Override PartName="/ppt/tags/tag160.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ags/tag98.xml" ContentType="application/vnd.openxmlformats-officedocument.presentationml.tags+xml"/>
  <Override PartName="/ppt/tags/tag102.xml" ContentType="application/vnd.openxmlformats-officedocument.presentationml.tags+xml"/>
  <Override PartName="/ppt/tags/tag120.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tags/tag94.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tags/tag158.xml" ContentType="application/vnd.openxmlformats-officedocument.presentationml.tags+xml"/>
  <Override PartName="/ppt/notesSlides/notesSlide14.xml" ContentType="application/vnd.openxmlformats-officedocument.presentationml.notesSlide+xml"/>
  <Override PartName="/ppt/tags/tag169.xml" ContentType="application/vnd.openxmlformats-officedocument.presentationml.tags+xml"/>
  <Override PartName="/ppt/tags/tag187.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notesSlides/notesSlide9.xml" ContentType="application/vnd.openxmlformats-officedocument.presentationml.notesSlide+xml"/>
  <Override PartName="/ppt/tags/tag147.xml" ContentType="application/vnd.openxmlformats-officedocument.presentationml.tags+xml"/>
  <Override PartName="/ppt/tags/tag165.xml" ContentType="application/vnd.openxmlformats-officedocument.presentationml.tags+xml"/>
  <Override PartName="/ppt/tags/tag176.xml" ContentType="application/vnd.openxmlformats-officedocument.presentationml.tags+xml"/>
  <Override PartName="/ppt/tags/tag194.xml" ContentType="application/vnd.openxmlformats-officedocument.presentationml.tags+xml"/>
  <Override PartName="/ppt/notesSlides/notesSlide21.xml" ContentType="application/vnd.openxmlformats-officedocument.presentationml.notesSlide+xml"/>
  <Override PartName="/ppt/tags/tag32.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tags/tag136.xml" ContentType="application/vnd.openxmlformats-officedocument.presentationml.tags+xml"/>
  <Override PartName="/ppt/notesSlides/notesSlide10.xml" ContentType="application/vnd.openxmlformats-officedocument.presentationml.notesSlide+xml"/>
  <Override PartName="/ppt/tags/tag154.xml" ContentType="application/vnd.openxmlformats-officedocument.presentationml.tags+xml"/>
  <Override PartName="/ppt/tags/tag183.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notesSlides/notesSlide5.xml" ContentType="application/vnd.openxmlformats-officedocument.presentationml.notesSlide+xml"/>
  <Override PartName="/ppt/tags/tag143.xml" ContentType="application/vnd.openxmlformats-officedocument.presentationml.tags+xml"/>
  <Override PartName="/ppt/tags/tag161.xml" ContentType="application/vnd.openxmlformats-officedocument.presentationml.tags+xml"/>
  <Override PartName="/ppt/tags/tag172.xml" ContentType="application/vnd.openxmlformats-officedocument.presentationml.tags+xml"/>
  <Override PartName="/ppt/tags/tag190.xml" ContentType="application/vnd.openxmlformats-officedocument.presentationml.tags+xml"/>
  <Override PartName="/ppt/tags/tag7.xml" ContentType="application/vnd.openxmlformats-officedocument.presentationml.tags+xml"/>
  <Override PartName="/ppt/tags/tag103.xml" ContentType="application/vnd.openxmlformats-officedocument.presentationml.tags+xml"/>
  <Override PartName="/ppt/notesSlides/notesSlide1.xml" ContentType="application/vnd.openxmlformats-officedocument.presentationml.notesSlide+xml"/>
  <Override PartName="/ppt/tags/tag132.xml" ContentType="application/vnd.openxmlformats-officedocument.presentationml.tags+xml"/>
  <Override PartName="/ppt/tags/tag150.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notesSlides/notesSlide19.xml" ContentType="application/vnd.openxmlformats-officedocument.presentationml.notesSlide+xml"/>
  <Default Extension="jpeg" ContentType="image/jpeg"/>
  <Override PartName="/ppt/tags/tag3.xml" ContentType="application/vnd.openxmlformats-officedocument.presentationml.tags+xml"/>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slides/slide13.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notesSlides/notesSlide15.xml" ContentType="application/vnd.openxmlformats-officedocument.presentationml.notesSlide+xml"/>
  <Override PartName="/ppt/tags/tag188.xml" ContentType="application/vnd.openxmlformats-officedocument.presentationml.tags+xml"/>
  <Override PartName="/ppt/slides/slide20.xml" ContentType="application/vnd.openxmlformats-officedocument.presentationml.slide+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tags/tag159.xml" ContentType="application/vnd.openxmlformats-officedocument.presentationml.tags+xml"/>
  <Override PartName="/ppt/tags/tag177.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19.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notesSlides/notesSlide11.xml" ContentType="application/vnd.openxmlformats-officedocument.presentationml.notesSlide+xml"/>
  <Override PartName="/ppt/tags/tag166.xml" ContentType="application/vnd.openxmlformats-officedocument.presentationml.tags+xml"/>
  <Override PartName="/ppt/tags/tag184.xml" ContentType="application/vnd.openxmlformats-officedocument.presentationml.tags+xml"/>
  <Override PartName="/ppt/tags/tag195.xml" ContentType="application/vnd.openxmlformats-officedocument.presentationml.tags+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26.xml" ContentType="application/vnd.openxmlformats-officedocument.presentationml.tags+xml"/>
  <Override PartName="/ppt/notesSlides/notesSlide6.xml" ContentType="application/vnd.openxmlformats-officedocument.presentationml.notesSlide+xml"/>
  <Override PartName="/ppt/tags/tag155.xml" ContentType="application/vnd.openxmlformats-officedocument.presentationml.tags+xml"/>
  <Override PartName="/ppt/tags/tag173.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33.xml" ContentType="application/vnd.openxmlformats-officedocument.presentationml.tags+xml"/>
  <Override PartName="/ppt/tags/tag144.xml" ContentType="application/vnd.openxmlformats-officedocument.presentationml.tags+xml"/>
  <Override PartName="/ppt/tags/tag162.xml" ContentType="application/vnd.openxmlformats-officedocument.presentationml.tags+xml"/>
  <Override PartName="/ppt/tags/tag180.xml" ContentType="application/vnd.openxmlformats-officedocument.presentationml.tags+xml"/>
  <Override PartName="/ppt/tags/tag191.xml" ContentType="application/vnd.openxmlformats-officedocument.presentationml.tags+xml"/>
  <Override PartName="/ppt/tags/tag122.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gs/tag45.xml" ContentType="application/vnd.openxmlformats-officedocument.presentationml.tags+xml"/>
  <Override PartName="/ppt/tags/tag92.xml" ContentType="application/vnd.openxmlformats-officedocument.presentationml.tags+xml"/>
  <Override PartName="/ppt/tags/tag149.xml" ContentType="application/vnd.openxmlformats-officedocument.presentationml.tags+xml"/>
  <Override PartName="/ppt/tags/tag196.xml" ContentType="application/vnd.openxmlformats-officedocument.presentationml.tags+xml"/>
  <Override PartName="/ppt/tags/tag34.xml" ContentType="application/vnd.openxmlformats-officedocument.presentationml.tags+xml"/>
  <Override PartName="/ppt/tags/tag81.xml" ContentType="application/vnd.openxmlformats-officedocument.presentationml.tags+xml"/>
  <Override PartName="/ppt/tags/tag138.xml" ContentType="application/vnd.openxmlformats-officedocument.presentationml.tags+xml"/>
  <Override PartName="/ppt/notesSlides/notesSlide12.xml" ContentType="application/vnd.openxmlformats-officedocument.presentationml.notesSlide+xml"/>
  <Override PartName="/ppt/tags/tag185.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63.xml" ContentType="application/vnd.openxmlformats-officedocument.presentationml.tags+xml"/>
  <Override PartName="/ppt/tags/tag174.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5.xml" ContentType="application/vnd.openxmlformats-officedocument.presentationml.tags+xml"/>
  <Override PartName="/ppt/tags/tag152.xml" ContentType="application/vnd.openxmlformats-officedocument.presentationml.tags+xml"/>
  <Override PartName="/ppt/notesSlides/notesSlide3.xml" ContentType="application/vnd.openxmlformats-officedocument.presentationml.notesSlide+xml"/>
  <Override PartName="/ppt/tags/tag141.xml" ContentType="application/vnd.openxmlformats-officedocument.presentationml.tags+xml"/>
  <Override PartName="/ppt/presProps.xml" ContentType="application/vnd.openxmlformats-officedocument.presentationml.presProps+xml"/>
  <Override PartName="/ppt/tags/tag130.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notesSlides/notesSlide17.xml" ContentType="application/vnd.openxmlformats-officedocument.presentationml.notesSlide+xml"/>
  <Override PartName="/ppt/tags/tag1.xml" ContentType="application/vnd.openxmlformats-officedocument.presentationml.tags+xml"/>
  <Override PartName="/ppt/tags/tag28.xml" ContentType="application/vnd.openxmlformats-officedocument.presentationml.tags+xml"/>
  <Override PartName="/ppt/tags/tag75.xml" ContentType="application/vnd.openxmlformats-officedocument.presentationml.tags+xml"/>
  <Override PartName="/ppt/tags/tag179.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3"/>
  </p:notesMasterIdLst>
  <p:sldIdLst>
    <p:sldId id="256" r:id="rId2"/>
    <p:sldId id="296" r:id="rId3"/>
    <p:sldId id="257" r:id="rId4"/>
    <p:sldId id="289" r:id="rId5"/>
    <p:sldId id="290" r:id="rId6"/>
    <p:sldId id="291" r:id="rId7"/>
    <p:sldId id="313" r:id="rId8"/>
    <p:sldId id="297" r:id="rId9"/>
    <p:sldId id="262" r:id="rId10"/>
    <p:sldId id="270" r:id="rId11"/>
    <p:sldId id="292" r:id="rId12"/>
    <p:sldId id="285" r:id="rId13"/>
    <p:sldId id="277" r:id="rId14"/>
    <p:sldId id="303" r:id="rId15"/>
    <p:sldId id="276" r:id="rId16"/>
    <p:sldId id="267" r:id="rId17"/>
    <p:sldId id="305" r:id="rId18"/>
    <p:sldId id="308" r:id="rId19"/>
    <p:sldId id="309" r:id="rId20"/>
    <p:sldId id="310" r:id="rId21"/>
    <p:sldId id="311" r:id="rId22"/>
  </p:sldIdLst>
  <p:sldSz cx="9144000" cy="6858000" type="screen4x3"/>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95" autoAdjust="0"/>
    <p:restoredTop sz="82507" autoAdjust="0"/>
  </p:normalViewPr>
  <p:slideViewPr>
    <p:cSldViewPr>
      <p:cViewPr varScale="1">
        <p:scale>
          <a:sx n="87" d="100"/>
          <a:sy n="87" d="100"/>
        </p:scale>
        <p:origin x="-390" y="-84"/>
      </p:cViewPr>
      <p:guideLst>
        <p:guide orient="horz" pos="2160"/>
        <p:guide pos="2880"/>
      </p:guideLst>
    </p:cSldViewPr>
  </p:slideViewPr>
  <p:outlineViewPr>
    <p:cViewPr>
      <p:scale>
        <a:sx n="33" d="100"/>
        <a:sy n="33" d="100"/>
      </p:scale>
      <p:origin x="0" y="1050"/>
    </p:cViewPr>
  </p:outlineViewPr>
  <p:notesTextViewPr>
    <p:cViewPr>
      <p:scale>
        <a:sx n="75" d="100"/>
        <a:sy n="75" d="100"/>
      </p:scale>
      <p:origin x="0" y="0"/>
    </p:cViewPr>
  </p:notesTextViewPr>
  <p:sorterViewPr>
    <p:cViewPr>
      <p:scale>
        <a:sx n="100" d="100"/>
        <a:sy n="100" d="100"/>
      </p:scale>
      <p:origin x="0" y="417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9DE739-CDF7-4985-9E44-7903A0596861}" type="datetimeFigureOut">
              <a:rPr lang="en-US" smtClean="0"/>
              <a:pPr/>
              <a:t>8/6/2013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D03708-430C-432F-9DEA-AA11ABF0AC9E}" type="slidenum">
              <a:rPr lang="en-US" smtClean="0"/>
              <a:pPr/>
              <a:t>‹#›</a:t>
            </a:fld>
            <a:endParaRPr lang="en-US"/>
          </a:p>
        </p:txBody>
      </p:sp>
    </p:spTree>
    <p:extLst>
      <p:ext uri="{BB962C8B-B14F-4D97-AF65-F5344CB8AC3E}">
        <p14:creationId xmlns="" xmlns:p14="http://schemas.microsoft.com/office/powerpoint/2010/main" val="92184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Today is the first lesson from our Animals unit.  I wonder what we’re going to find…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Are you ready?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8D03708-430C-432F-9DEA-AA11ABF0AC9E}" type="slidenum">
              <a:rPr lang="en-US" smtClean="0"/>
              <a:pPr/>
              <a:t>1</a:t>
            </a:fld>
            <a:endParaRPr lang="en-US"/>
          </a:p>
        </p:txBody>
      </p:sp>
    </p:spTree>
    <p:extLst>
      <p:ext uri="{BB962C8B-B14F-4D97-AF65-F5344CB8AC3E}">
        <p14:creationId xmlns="" xmlns:p14="http://schemas.microsoft.com/office/powerpoint/2010/main" val="1428201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I am a shark. I eat any animal that lives in the ocean. My sharp teeth protect me from predators.  If my teeth break or fall out, I grow new ones. I can smell blood miles away in the ocean.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8D03708-430C-432F-9DEA-AA11ABF0AC9E}" type="slidenum">
              <a:rPr lang="en-US" smtClean="0"/>
              <a:pPr/>
              <a:t>10</a:t>
            </a:fld>
            <a:endParaRPr lang="en-US"/>
          </a:p>
        </p:txBody>
      </p:sp>
    </p:spTree>
    <p:extLst>
      <p:ext uri="{BB962C8B-B14F-4D97-AF65-F5344CB8AC3E}">
        <p14:creationId xmlns="" xmlns:p14="http://schemas.microsoft.com/office/powerpoint/2010/main" val="2868838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effectLst/>
                <a:latin typeface="+mn-lt"/>
                <a:ea typeface="+mn-ea"/>
                <a:cs typeface="+mn-cs"/>
              </a:rPr>
              <a:t>Now let’s compare a shark and a tiger. They are both predators, meaning that they hunt for other animals to eat. They have sharp teeth. They live and hunt alone. That’s how they’re the same. How are they different? Name one way the tiger is different… Name one way the shark is different…  Now let’s look at two different animals.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8D03708-430C-432F-9DEA-AA11ABF0AC9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I am a walking stick. I eat fruit and insects. I look just like the branches of the trees I hide in. I’m very good at swinging from tree branches with my long arms and legs and tail. If a leg falls off, I can grow another one!</a:t>
            </a:r>
          </a:p>
          <a:p>
            <a:endParaRPr lang="en-US" dirty="0"/>
          </a:p>
        </p:txBody>
      </p:sp>
      <p:sp>
        <p:nvSpPr>
          <p:cNvPr id="4" name="Slide Number Placeholder 3"/>
          <p:cNvSpPr>
            <a:spLocks noGrp="1"/>
          </p:cNvSpPr>
          <p:nvPr>
            <p:ph type="sldNum" sz="quarter" idx="10"/>
          </p:nvPr>
        </p:nvSpPr>
        <p:spPr/>
        <p:txBody>
          <a:bodyPr/>
          <a:lstStyle/>
          <a:p>
            <a:fld id="{E8D03708-430C-432F-9DEA-AA11ABF0AC9E}" type="slidenum">
              <a:rPr lang="en-US" smtClean="0"/>
              <a:pPr/>
              <a:t>12</a:t>
            </a:fld>
            <a:endParaRPr lang="en-US"/>
          </a:p>
        </p:txBody>
      </p:sp>
    </p:spTree>
    <p:extLst>
      <p:ext uri="{BB962C8B-B14F-4D97-AF65-F5344CB8AC3E}">
        <p14:creationId xmlns="" xmlns:p14="http://schemas.microsoft.com/office/powerpoint/2010/main" val="136868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effectLst/>
                <a:latin typeface="+mn-lt"/>
                <a:ea typeface="+mn-ea"/>
                <a:cs typeface="+mn-cs"/>
              </a:rPr>
              <a:t>I am a scorpion. I am a meat eater and like insects. I can survive on just one meal a year. I can feel even the smallest movement around me. That’s how I find prey and avoid danger.  I usually grow about 3 inches long, and I have 8 legs and a long tail with a stinger.  My sting will paralyze my victim or attacker.  Watch out!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8D03708-430C-432F-9DEA-AA11ABF0AC9E}"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let’s compare a scorpion</a:t>
            </a:r>
            <a:r>
              <a:rPr lang="en-US" baseline="0" dirty="0" smtClean="0"/>
              <a:t> and a walking stick. How are they the same? …How are they different?</a:t>
            </a:r>
            <a:endParaRPr lang="en-US" dirty="0"/>
          </a:p>
        </p:txBody>
      </p:sp>
      <p:sp>
        <p:nvSpPr>
          <p:cNvPr id="4" name="Slide Number Placeholder 3"/>
          <p:cNvSpPr>
            <a:spLocks noGrp="1"/>
          </p:cNvSpPr>
          <p:nvPr>
            <p:ph type="sldNum" sz="quarter" idx="10"/>
          </p:nvPr>
        </p:nvSpPr>
        <p:spPr/>
        <p:txBody>
          <a:bodyPr/>
          <a:lstStyle/>
          <a:p>
            <a:fld id="{E8D03708-430C-432F-9DEA-AA11ABF0AC9E}"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a moray eel. I eat all kinds of fish. I</a:t>
            </a:r>
            <a:r>
              <a:rPr lang="en-US" baseline="0" dirty="0" smtClean="0"/>
              <a:t> </a:t>
            </a:r>
            <a:r>
              <a:rPr lang="en-US" dirty="0" smtClean="0"/>
              <a:t>hide in deep cracks in the coral and poke my head out to catch fish with my big sharp teeth.  I can smell my prey. I can grow 12 feet long. My skin is very smooth.</a:t>
            </a:r>
          </a:p>
          <a:p>
            <a:endParaRPr lang="en-US" dirty="0"/>
          </a:p>
        </p:txBody>
      </p:sp>
      <p:sp>
        <p:nvSpPr>
          <p:cNvPr id="4" name="Slide Number Placeholder 3"/>
          <p:cNvSpPr>
            <a:spLocks noGrp="1"/>
          </p:cNvSpPr>
          <p:nvPr>
            <p:ph type="sldNum" sz="quarter" idx="10"/>
          </p:nvPr>
        </p:nvSpPr>
        <p:spPr/>
        <p:txBody>
          <a:bodyPr/>
          <a:lstStyle/>
          <a:p>
            <a:fld id="{E8D03708-430C-432F-9DEA-AA11ABF0AC9E}" type="slidenum">
              <a:rPr lang="en-US" smtClean="0"/>
              <a:pPr/>
              <a:t>15</a:t>
            </a:fld>
            <a:endParaRPr lang="en-US"/>
          </a:p>
        </p:txBody>
      </p:sp>
    </p:spTree>
    <p:extLst>
      <p:ext uri="{BB962C8B-B14F-4D97-AF65-F5344CB8AC3E}">
        <p14:creationId xmlns="" xmlns:p14="http://schemas.microsoft.com/office/powerpoint/2010/main" val="3892942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a rattlesnake. I like</a:t>
            </a:r>
            <a:r>
              <a:rPr lang="en-US" baseline="0" dirty="0" smtClean="0"/>
              <a:t> to eat </a:t>
            </a:r>
            <a:r>
              <a:rPr lang="en-US" dirty="0" smtClean="0"/>
              <a:t>rats, mice, and small birds. I</a:t>
            </a:r>
            <a:r>
              <a:rPr lang="en-US" baseline="0" dirty="0" smtClean="0"/>
              <a:t> </a:t>
            </a:r>
            <a:r>
              <a:rPr lang="en-US" dirty="0" smtClean="0"/>
              <a:t>use my strong jaw, fangs,</a:t>
            </a:r>
            <a:r>
              <a:rPr lang="en-US" baseline="0" dirty="0" smtClean="0"/>
              <a:t> and poison to kill prey and </a:t>
            </a:r>
            <a:r>
              <a:rPr lang="en-US" dirty="0" smtClean="0"/>
              <a:t>protect myself.  I like to shake my tail.  It makes</a:t>
            </a:r>
            <a:r>
              <a:rPr lang="en-US" baseline="0" dirty="0" smtClean="0"/>
              <a:t> a</a:t>
            </a:r>
            <a:r>
              <a:rPr lang="en-US" dirty="0" smtClean="0"/>
              <a:t> noise like a rattle so you know when I’m nearby. My skin is dry and scaly.</a:t>
            </a:r>
          </a:p>
          <a:p>
            <a:endParaRPr lang="en-US" dirty="0"/>
          </a:p>
        </p:txBody>
      </p:sp>
      <p:sp>
        <p:nvSpPr>
          <p:cNvPr id="4" name="Slide Number Placeholder 3"/>
          <p:cNvSpPr>
            <a:spLocks noGrp="1"/>
          </p:cNvSpPr>
          <p:nvPr>
            <p:ph type="sldNum" sz="quarter" idx="10"/>
          </p:nvPr>
        </p:nvSpPr>
        <p:spPr/>
        <p:txBody>
          <a:bodyPr/>
          <a:lstStyle/>
          <a:p>
            <a:fld id="{E8D03708-430C-432F-9DEA-AA11ABF0AC9E}" type="slidenum">
              <a:rPr lang="en-US" smtClean="0"/>
              <a:pPr/>
              <a:t>16</a:t>
            </a:fld>
            <a:endParaRPr lang="en-US"/>
          </a:p>
        </p:txBody>
      </p:sp>
    </p:spTree>
    <p:extLst>
      <p:ext uri="{BB962C8B-B14F-4D97-AF65-F5344CB8AC3E}">
        <p14:creationId xmlns="" xmlns:p14="http://schemas.microsoft.com/office/powerpoint/2010/main" val="10861096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are a moray</a:t>
            </a:r>
            <a:r>
              <a:rPr lang="en-US" baseline="0" dirty="0" smtClean="0"/>
              <a:t> eel and a rattlesnake the same? …How are they different?</a:t>
            </a:r>
            <a:endParaRPr lang="en-US" dirty="0"/>
          </a:p>
        </p:txBody>
      </p:sp>
      <p:sp>
        <p:nvSpPr>
          <p:cNvPr id="4" name="Slide Number Placeholder 3"/>
          <p:cNvSpPr>
            <a:spLocks noGrp="1"/>
          </p:cNvSpPr>
          <p:nvPr>
            <p:ph type="sldNum" sz="quarter" idx="10"/>
          </p:nvPr>
        </p:nvSpPr>
        <p:spPr/>
        <p:txBody>
          <a:bodyPr/>
          <a:lstStyle/>
          <a:p>
            <a:fld id="{E8D03708-430C-432F-9DEA-AA11ABF0AC9E}"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our Animals</a:t>
            </a:r>
            <a:r>
              <a:rPr lang="en-US" baseline="0" dirty="0" smtClean="0"/>
              <a:t> unit, we’ll be looking at animals from the desert, jungle, and coral reef. We’ll learn many things about the animals, including what they need and how they are the same and different. </a:t>
            </a:r>
            <a:endParaRPr lang="en-US" dirty="0"/>
          </a:p>
        </p:txBody>
      </p:sp>
      <p:sp>
        <p:nvSpPr>
          <p:cNvPr id="4" name="Slide Number Placeholder 3"/>
          <p:cNvSpPr>
            <a:spLocks noGrp="1"/>
          </p:cNvSpPr>
          <p:nvPr>
            <p:ph type="sldNum" sz="quarter" idx="10"/>
          </p:nvPr>
        </p:nvSpPr>
        <p:spPr/>
        <p:txBody>
          <a:bodyPr/>
          <a:lstStyle/>
          <a:p>
            <a:fld id="{E8D03708-430C-432F-9DEA-AA11ABF0AC9E}" type="slidenum">
              <a:rPr lang="en-US" smtClean="0"/>
              <a:pPr/>
              <a:t>18</a:t>
            </a:fld>
            <a:endParaRPr lang="en-US"/>
          </a:p>
        </p:txBody>
      </p:sp>
    </p:spTree>
    <p:extLst>
      <p:ext uri="{BB962C8B-B14F-4D97-AF65-F5344CB8AC3E}">
        <p14:creationId xmlns="" xmlns:p14="http://schemas.microsoft.com/office/powerpoint/2010/main" val="19857331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effectLst/>
                <a:latin typeface="+mn-lt"/>
                <a:ea typeface="+mn-ea"/>
                <a:cs typeface="+mn-cs"/>
              </a:rPr>
              <a:t>Compare a shark and a tiger.  How are a shark and a tiger the same?  What makes them different?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8D03708-430C-432F-9DEA-AA11ABF0AC9E}"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We know that all animals need water, food, and a way to stay safe.  They also have things that make them special. </a:t>
            </a:r>
          </a:p>
          <a:p>
            <a:endParaRPr lang="en-US" dirty="0" smtClean="0"/>
          </a:p>
        </p:txBody>
      </p:sp>
      <p:sp>
        <p:nvSpPr>
          <p:cNvPr id="4" name="Slide Number Placeholder 3"/>
          <p:cNvSpPr>
            <a:spLocks noGrp="1"/>
          </p:cNvSpPr>
          <p:nvPr>
            <p:ph type="sldNum" sz="quarter" idx="10"/>
          </p:nvPr>
        </p:nvSpPr>
        <p:spPr/>
        <p:txBody>
          <a:bodyPr/>
          <a:lstStyle/>
          <a:p>
            <a:fld id="{E8D03708-430C-432F-9DEA-AA11ABF0AC9E}" type="slidenum">
              <a:rPr lang="en-US" smtClean="0"/>
              <a:pPr/>
              <a:t>2</a:t>
            </a:fld>
            <a:endParaRPr lang="en-US"/>
          </a:p>
        </p:txBody>
      </p:sp>
    </p:spTree>
    <p:extLst>
      <p:ext uri="{BB962C8B-B14F-4D97-AF65-F5344CB8AC3E}">
        <p14:creationId xmlns="" xmlns:p14="http://schemas.microsoft.com/office/powerpoint/2010/main" val="24782405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 makes a walking stick and a scorpion </a:t>
            </a:r>
            <a:r>
              <a:rPr lang="en-US" baseline="0" dirty="0" smtClean="0"/>
              <a:t>the same? What makes them different?</a:t>
            </a:r>
            <a:endParaRPr lang="en-US" dirty="0" smtClean="0"/>
          </a:p>
          <a:p>
            <a:endParaRPr lang="en-US" dirty="0"/>
          </a:p>
        </p:txBody>
      </p:sp>
      <p:sp>
        <p:nvSpPr>
          <p:cNvPr id="4" name="Slide Number Placeholder 3"/>
          <p:cNvSpPr>
            <a:spLocks noGrp="1"/>
          </p:cNvSpPr>
          <p:nvPr>
            <p:ph type="sldNum" sz="quarter" idx="10"/>
          </p:nvPr>
        </p:nvSpPr>
        <p:spPr/>
        <p:txBody>
          <a:bodyPr/>
          <a:lstStyle/>
          <a:p>
            <a:fld id="{E8D03708-430C-432F-9DEA-AA11ABF0AC9E}"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effectLst/>
                <a:latin typeface="+mn-lt"/>
                <a:ea typeface="+mn-ea"/>
                <a:cs typeface="+mn-cs"/>
              </a:rPr>
              <a:t>Compare a rattlesnake and a moray eel. How are these animals the same and different?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8D03708-430C-432F-9DEA-AA11ABF0AC9E}" type="slidenum">
              <a:rPr lang="en-US" smtClean="0"/>
              <a:pPr/>
              <a:t>21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What animals eat, how they stay safe, and what they like to do depend on where they live.</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E8D03708-430C-432F-9DEA-AA11ABF0AC9E}" type="slidenum">
              <a:rPr lang="en-US" smtClean="0"/>
              <a:pPr/>
              <a:t>3</a:t>
            </a:fld>
            <a:endParaRPr lang="en-US"/>
          </a:p>
        </p:txBody>
      </p:sp>
    </p:spTree>
    <p:extLst>
      <p:ext uri="{BB962C8B-B14F-4D97-AF65-F5344CB8AC3E}">
        <p14:creationId xmlns="" xmlns:p14="http://schemas.microsoft.com/office/powerpoint/2010/main" val="2478240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the desert animals don’t have much water.  It’s often very hot during the day so many animals live underground or come out at night when it’s cooler. It’s often hard to find food and water so animals find clever ways to live for a long time between meals.  Many desert animals are camouflaged; that means that they look like their surroundings. This helps them hide from predators. </a:t>
            </a:r>
          </a:p>
          <a:p>
            <a:endParaRPr lang="en-US"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fld id="{E8D03708-430C-432F-9DEA-AA11ABF0AC9E}" type="slidenum">
              <a:rPr lang="en-US" smtClean="0"/>
              <a:pPr/>
              <a:t>4</a:t>
            </a:fld>
            <a:endParaRPr lang="en-US"/>
          </a:p>
        </p:txBody>
      </p:sp>
    </p:spTree>
    <p:extLst>
      <p:ext uri="{BB962C8B-B14F-4D97-AF65-F5344CB8AC3E}">
        <p14:creationId xmlns="" xmlns:p14="http://schemas.microsoft.com/office/powerpoint/2010/main" val="2478240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In the coral reef, animals live under water.  Many animals live and depend on each other in the coral reef.  Some animals hunt other animals for food and some animals eat plants and waste materials. The coral reef provides food and lots of places to hide.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8D03708-430C-432F-9DEA-AA11ABF0AC9E}" type="slidenum">
              <a:rPr lang="en-US" smtClean="0"/>
              <a:pPr/>
              <a:t>5</a:t>
            </a:fld>
            <a:endParaRPr lang="en-US"/>
          </a:p>
        </p:txBody>
      </p:sp>
    </p:spTree>
    <p:extLst>
      <p:ext uri="{BB962C8B-B14F-4D97-AF65-F5344CB8AC3E}">
        <p14:creationId xmlns="" xmlns:p14="http://schemas.microsoft.com/office/powerpoint/2010/main" val="2478240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The jungle is a rainforest that is usually hot and moist. There are many plants, insects, and animals for bigger animals to eat. Some animals learn to hide in the thick low plants or in the high tree branches.  Many animals are camouflaged so predators can’t easily find them. Even big animals hide so they can hunt their prey without being seen.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8D03708-430C-432F-9DEA-AA11ABF0AC9E}" type="slidenum">
              <a:rPr lang="en-US" smtClean="0"/>
              <a:pPr/>
              <a:t>6</a:t>
            </a:fld>
            <a:endParaRPr lang="en-US"/>
          </a:p>
        </p:txBody>
      </p:sp>
    </p:spTree>
    <p:extLst>
      <p:ext uri="{BB962C8B-B14F-4D97-AF65-F5344CB8AC3E}">
        <p14:creationId xmlns="" xmlns:p14="http://schemas.microsoft.com/office/powerpoint/2010/main" val="2478240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compare animals that live in different habitats.</a:t>
            </a:r>
          </a:p>
        </p:txBody>
      </p:sp>
      <p:sp>
        <p:nvSpPr>
          <p:cNvPr id="4" name="Slide Number Placeholder 3"/>
          <p:cNvSpPr>
            <a:spLocks noGrp="1"/>
          </p:cNvSpPr>
          <p:nvPr>
            <p:ph type="sldNum" sz="quarter" idx="10"/>
          </p:nvPr>
        </p:nvSpPr>
        <p:spPr/>
        <p:txBody>
          <a:bodyPr/>
          <a:lstStyle/>
          <a:p>
            <a:fld id="{E8D03708-430C-432F-9DEA-AA11ABF0AC9E}" type="slidenum">
              <a:rPr lang="en-US" smtClean="0"/>
              <a:pPr/>
              <a:t>7</a:t>
            </a:fld>
            <a:endParaRPr lang="en-US"/>
          </a:p>
        </p:txBody>
      </p:sp>
    </p:spTree>
    <p:extLst>
      <p:ext uri="{BB962C8B-B14F-4D97-AF65-F5344CB8AC3E}">
        <p14:creationId xmlns="" xmlns:p14="http://schemas.microsoft.com/office/powerpoint/2010/main" val="2478240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a:t>
            </a:r>
            <a:r>
              <a:rPr lang="en-US" baseline="0" dirty="0" smtClean="0"/>
              <a:t> you compare things, you show how they are the same and different.  Look at these two balls.  We know they’re both balls, they’re round, and they’re used in sports. That’s how they are the same. But we can also think about what makes them different from each other. The size is different, what they’re made of is different, and what they feel like is different. This ball is used in baseball and this is a golf ball. Now let’s compare animals and think about how they’re the same and different. </a:t>
            </a:r>
            <a:endParaRPr lang="en-US" dirty="0"/>
          </a:p>
        </p:txBody>
      </p:sp>
      <p:sp>
        <p:nvSpPr>
          <p:cNvPr id="4" name="Slide Number Placeholder 3"/>
          <p:cNvSpPr>
            <a:spLocks noGrp="1"/>
          </p:cNvSpPr>
          <p:nvPr>
            <p:ph type="sldNum" sz="quarter" idx="10"/>
          </p:nvPr>
        </p:nvSpPr>
        <p:spPr/>
        <p:txBody>
          <a:bodyPr/>
          <a:lstStyle/>
          <a:p>
            <a:fld id="{E8D03708-430C-432F-9DEA-AA11ABF0AC9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I’m a tiger. I eat meat. I hunt small jungle animals. My stripes help me hide behind trees. I’m very good at jumping high, climbing, and swimming.</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8D03708-430C-432F-9DEA-AA11ABF0AC9E}" type="slidenum">
              <a:rPr lang="en-US" smtClean="0"/>
              <a:pPr/>
              <a:t>9</a:t>
            </a:fld>
            <a:endParaRPr lang="en-US"/>
          </a:p>
        </p:txBody>
      </p:sp>
    </p:spTree>
    <p:extLst>
      <p:ext uri="{BB962C8B-B14F-4D97-AF65-F5344CB8AC3E}">
        <p14:creationId xmlns="" xmlns:p14="http://schemas.microsoft.com/office/powerpoint/2010/main" val="10174113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51.xml"/><Relationship Id="rId13" Type="http://schemas.openxmlformats.org/officeDocument/2006/relationships/tags" Target="../tags/tag56.xml"/><Relationship Id="rId18" Type="http://schemas.openxmlformats.org/officeDocument/2006/relationships/tags" Target="../tags/tag61.xml"/><Relationship Id="rId26" Type="http://schemas.openxmlformats.org/officeDocument/2006/relationships/tags" Target="../tags/tag69.xml"/><Relationship Id="rId39" Type="http://schemas.openxmlformats.org/officeDocument/2006/relationships/tags" Target="../tags/tag82.xml"/><Relationship Id="rId3" Type="http://schemas.openxmlformats.org/officeDocument/2006/relationships/tags" Target="../tags/tag46.xml"/><Relationship Id="rId21" Type="http://schemas.openxmlformats.org/officeDocument/2006/relationships/tags" Target="../tags/tag64.xml"/><Relationship Id="rId34" Type="http://schemas.openxmlformats.org/officeDocument/2006/relationships/tags" Target="../tags/tag77.xml"/><Relationship Id="rId42" Type="http://schemas.openxmlformats.org/officeDocument/2006/relationships/tags" Target="../tags/tag85.xml"/><Relationship Id="rId7" Type="http://schemas.openxmlformats.org/officeDocument/2006/relationships/tags" Target="../tags/tag50.xml"/><Relationship Id="rId12" Type="http://schemas.openxmlformats.org/officeDocument/2006/relationships/tags" Target="../tags/tag55.xml"/><Relationship Id="rId17" Type="http://schemas.openxmlformats.org/officeDocument/2006/relationships/tags" Target="../tags/tag60.xml"/><Relationship Id="rId25" Type="http://schemas.openxmlformats.org/officeDocument/2006/relationships/tags" Target="../tags/tag68.xml"/><Relationship Id="rId33" Type="http://schemas.openxmlformats.org/officeDocument/2006/relationships/tags" Target="../tags/tag76.xml"/><Relationship Id="rId38" Type="http://schemas.openxmlformats.org/officeDocument/2006/relationships/tags" Target="../tags/tag81.xml"/><Relationship Id="rId2" Type="http://schemas.openxmlformats.org/officeDocument/2006/relationships/tags" Target="../tags/tag45.xml"/><Relationship Id="rId16" Type="http://schemas.openxmlformats.org/officeDocument/2006/relationships/tags" Target="../tags/tag59.xml"/><Relationship Id="rId20" Type="http://schemas.openxmlformats.org/officeDocument/2006/relationships/tags" Target="../tags/tag63.xml"/><Relationship Id="rId29" Type="http://schemas.openxmlformats.org/officeDocument/2006/relationships/tags" Target="../tags/tag72.xml"/><Relationship Id="rId41" Type="http://schemas.openxmlformats.org/officeDocument/2006/relationships/tags" Target="../tags/tag84.xml"/><Relationship Id="rId1" Type="http://schemas.openxmlformats.org/officeDocument/2006/relationships/tags" Target="../tags/tag44.xml"/><Relationship Id="rId6" Type="http://schemas.openxmlformats.org/officeDocument/2006/relationships/tags" Target="../tags/tag49.xml"/><Relationship Id="rId11" Type="http://schemas.openxmlformats.org/officeDocument/2006/relationships/tags" Target="../tags/tag54.xml"/><Relationship Id="rId24" Type="http://schemas.openxmlformats.org/officeDocument/2006/relationships/tags" Target="../tags/tag67.xml"/><Relationship Id="rId32" Type="http://schemas.openxmlformats.org/officeDocument/2006/relationships/tags" Target="../tags/tag75.xml"/><Relationship Id="rId37" Type="http://schemas.openxmlformats.org/officeDocument/2006/relationships/tags" Target="../tags/tag80.xml"/><Relationship Id="rId40" Type="http://schemas.openxmlformats.org/officeDocument/2006/relationships/tags" Target="../tags/tag83.xml"/><Relationship Id="rId5" Type="http://schemas.openxmlformats.org/officeDocument/2006/relationships/tags" Target="../tags/tag48.xml"/><Relationship Id="rId15" Type="http://schemas.openxmlformats.org/officeDocument/2006/relationships/tags" Target="../tags/tag58.xml"/><Relationship Id="rId23" Type="http://schemas.openxmlformats.org/officeDocument/2006/relationships/tags" Target="../tags/tag66.xml"/><Relationship Id="rId28" Type="http://schemas.openxmlformats.org/officeDocument/2006/relationships/tags" Target="../tags/tag71.xml"/><Relationship Id="rId36" Type="http://schemas.openxmlformats.org/officeDocument/2006/relationships/tags" Target="../tags/tag79.xml"/><Relationship Id="rId10" Type="http://schemas.openxmlformats.org/officeDocument/2006/relationships/tags" Target="../tags/tag53.xml"/><Relationship Id="rId19" Type="http://schemas.openxmlformats.org/officeDocument/2006/relationships/tags" Target="../tags/tag62.xml"/><Relationship Id="rId31" Type="http://schemas.openxmlformats.org/officeDocument/2006/relationships/tags" Target="../tags/tag74.xml"/><Relationship Id="rId44" Type="http://schemas.openxmlformats.org/officeDocument/2006/relationships/slideMaster" Target="../slideMasters/slideMaster1.xml"/><Relationship Id="rId4" Type="http://schemas.openxmlformats.org/officeDocument/2006/relationships/tags" Target="../tags/tag47.xml"/><Relationship Id="rId9" Type="http://schemas.openxmlformats.org/officeDocument/2006/relationships/tags" Target="../tags/tag52.xml"/><Relationship Id="rId14" Type="http://schemas.openxmlformats.org/officeDocument/2006/relationships/tags" Target="../tags/tag57.xml"/><Relationship Id="rId22" Type="http://schemas.openxmlformats.org/officeDocument/2006/relationships/tags" Target="../tags/tag65.xml"/><Relationship Id="rId27" Type="http://schemas.openxmlformats.org/officeDocument/2006/relationships/tags" Target="../tags/tag70.xml"/><Relationship Id="rId30" Type="http://schemas.openxmlformats.org/officeDocument/2006/relationships/tags" Target="../tags/tag73.xml"/><Relationship Id="rId35" Type="http://schemas.openxmlformats.org/officeDocument/2006/relationships/tags" Target="../tags/tag78.xml"/><Relationship Id="rId43" Type="http://schemas.openxmlformats.org/officeDocument/2006/relationships/tags" Target="../tags/tag86.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slideMaster" Target="../slideMasters/slideMaster1.xml"/><Relationship Id="rId5" Type="http://schemas.openxmlformats.org/officeDocument/2006/relationships/tags" Target="../tags/tag91.xml"/><Relationship Id="rId4" Type="http://schemas.openxmlformats.org/officeDocument/2006/relationships/tags" Target="../tags/tag9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94.xml"/><Relationship Id="rId7" Type="http://schemas.openxmlformats.org/officeDocument/2006/relationships/slideMaster" Target="../slideMasters/slideMaster1.xml"/><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tags" Target="../tags/tag97.xml"/><Relationship Id="rId5" Type="http://schemas.openxmlformats.org/officeDocument/2006/relationships/tags" Target="../tags/tag96.xml"/><Relationship Id="rId4" Type="http://schemas.openxmlformats.org/officeDocument/2006/relationships/tags" Target="../tags/tag9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105.xml"/><Relationship Id="rId3" Type="http://schemas.openxmlformats.org/officeDocument/2006/relationships/tags" Target="../tags/tag100.xml"/><Relationship Id="rId7" Type="http://schemas.openxmlformats.org/officeDocument/2006/relationships/tags" Target="../tags/tag104.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tags" Target="../tags/tag103.xml"/><Relationship Id="rId5" Type="http://schemas.openxmlformats.org/officeDocument/2006/relationships/tags" Target="../tags/tag102.xml"/><Relationship Id="rId4" Type="http://schemas.openxmlformats.org/officeDocument/2006/relationships/tags" Target="../tags/tag10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custDataLst>
                    <p:tags r:id="rId41"/>
                  </p:custDataLst>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custDataLst>
                    <p:tags r:id="rId42"/>
                  </p:custDataLst>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custDataLst>
                    <p:tags r:id="rId43"/>
                  </p:custDataLst>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custDataLst>
                    <p:tags r:id="rId38"/>
                  </p:custDataLst>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custDataLst>
                    <p:tags r:id="rId39"/>
                  </p:custDataLst>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custDataLst>
                    <p:tags r:id="rId40"/>
                  </p:custDataLst>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custDataLst>
                    <p:tags r:id="rId35"/>
                  </p:custDataLst>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custDataLst>
                    <p:tags r:id="rId36"/>
                  </p:custDataLst>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custDataLst>
                    <p:tags r:id="rId37"/>
                  </p:custDataLst>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custDataLst>
                  <p:tags r:id="rId32"/>
                </p:custDataLst>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custDataLst>
                  <p:tags r:id="rId33"/>
                </p:custDataLst>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custDataLst>
                  <p:tags r:id="rId34"/>
                </p:custDataLst>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custDataLst>
                <p:tags r:id="rId10"/>
              </p:custDataLst>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custDataLst>
                <p:tags r:id="rId11"/>
              </p:custDataLst>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custDataLst>
                <p:tags r:id="rId12"/>
              </p:custDataLst>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custDataLst>
                <p:tags r:id="rId13"/>
              </p:custDataLst>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custDataLst>
                <p:tags r:id="rId14"/>
              </p:custDataLst>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custDataLst>
                <p:tags r:id="rId15"/>
              </p:custDataLst>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custDataLst>
                <p:tags r:id="rId16"/>
              </p:custDataLst>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custDataLst>
                <p:tags r:id="rId17"/>
              </p:custDataLst>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custDataLst>
                <p:tags r:id="rId18"/>
              </p:custDataLst>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custDataLst>
                <p:tags r:id="rId19"/>
              </p:custDataLst>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custDataLst>
                <p:tags r:id="rId20"/>
              </p:custDataLst>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custDataLst>
                <p:tags r:id="rId21"/>
              </p:custDataLst>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custDataLst>
                <p:tags r:id="rId22"/>
              </p:custDataLst>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custDataLst>
                <p:tags r:id="rId23"/>
              </p:custDataLst>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custDataLst>
                <p:tags r:id="rId24"/>
              </p:custDataLst>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custDataLst>
                <p:tags r:id="rId25"/>
              </p:custDataLst>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custDataLst>
                <p:tags r:id="rId26"/>
              </p:custDataLst>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custDataLst>
                <p:tags r:id="rId27"/>
              </p:custDataLst>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custDataLst>
                <p:tags r:id="rId28"/>
              </p:custDataLst>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custDataLst>
                <p:tags r:id="rId29"/>
              </p:custDataLst>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custDataLst>
                <p:tags r:id="rId30"/>
              </p:custDataLst>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custDataLst>
                <p:tags r:id="rId31"/>
              </p:custDataLst>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custDataLst>
              <p:tags r:id="rId1"/>
            </p:custDataLst>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custDataLst>
              <p:tags r:id="rId2"/>
            </p:custDataLst>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custDataLst>
              <p:tags r:id="rId3"/>
            </p:custDataLst>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custDataLst>
              <p:tags r:id="rId4"/>
            </p:custDataLst>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custDataLst>
              <p:tags r:id="rId5"/>
            </p:custDataLst>
          </p:nvPr>
        </p:nvSpPr>
        <p:spPr>
          <a:xfrm>
            <a:off x="4738744" y="1516828"/>
            <a:ext cx="2133600" cy="750981"/>
          </a:xfrm>
        </p:spPr>
        <p:txBody>
          <a:bodyPr anchor="b"/>
          <a:lstStyle>
            <a:lvl1pPr algn="l">
              <a:defRPr sz="2400"/>
            </a:lvl1pPr>
          </a:lstStyle>
          <a:p>
            <a:fld id="{9BD40F3B-C399-46D7-BF6D-C283082B547A}" type="datetimeFigureOut">
              <a:rPr lang="en-US" smtClean="0"/>
              <a:pPr/>
              <a:t>8/6/2013</a:t>
            </a:fld>
            <a:endParaRPr lang="en-US"/>
          </a:p>
        </p:txBody>
      </p:sp>
      <p:sp>
        <p:nvSpPr>
          <p:cNvPr id="50" name="Rectangle 49"/>
          <p:cNvSpPr/>
          <p:nvPr>
            <p:custDataLst>
              <p:tags r:id="rId6"/>
            </p:custDataLst>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custDataLst>
              <p:tags r:id="rId7"/>
            </p:custDataLst>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custDataLst>
              <p:tags r:id="rId8"/>
            </p:custDataLst>
          </p:nvPr>
        </p:nvSpPr>
        <p:spPr>
          <a:xfrm>
            <a:off x="4649096" y="5719966"/>
            <a:ext cx="643666" cy="365125"/>
          </a:xfrm>
        </p:spPr>
        <p:txBody>
          <a:bodyPr/>
          <a:lstStyle>
            <a:lvl1pPr>
              <a:defRPr>
                <a:solidFill>
                  <a:schemeClr val="accent1"/>
                </a:solidFill>
              </a:defRPr>
            </a:lvl1pPr>
          </a:lstStyle>
          <a:p>
            <a:fld id="{3B4A34F8-6E82-4604-9ED4-D936D8821374}" type="slidenum">
              <a:rPr lang="en-US" smtClean="0"/>
              <a:pPr/>
              <a:t>‹#›</a:t>
            </a:fld>
            <a:endParaRPr lang="en-US"/>
          </a:p>
        </p:txBody>
      </p:sp>
      <p:sp>
        <p:nvSpPr>
          <p:cNvPr id="89" name="Rectangle 88"/>
          <p:cNvSpPr/>
          <p:nvPr>
            <p:custDataLst>
              <p:tags r:id="rId9"/>
            </p:custDataLst>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pull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D40F3B-C399-46D7-BF6D-C283082B547A}" type="datetimeFigureOut">
              <a:rPr lang="en-US" smtClean="0"/>
              <a:pPr/>
              <a:t>8/6/2013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4A34F8-6E82-4604-9ED4-D936D8821374}" type="slidenum">
              <a:rPr lang="en-US" smtClean="0"/>
              <a:pPr/>
              <a:t>‹#›</a:t>
            </a:fld>
            <a:endParaRPr lang="en-US"/>
          </a:p>
        </p:txBody>
      </p:sp>
    </p:spTree>
  </p:cSld>
  <p:clrMapOvr>
    <a:masterClrMapping/>
  </p:clrMapOvr>
  <p:transition>
    <p:pull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D40F3B-C399-46D7-BF6D-C283082B547A}" type="datetimeFigureOut">
              <a:rPr lang="en-US" smtClean="0"/>
              <a:pPr/>
              <a:t>8/6/2013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4A34F8-6E82-4604-9ED4-D936D8821374}" type="slidenum">
              <a:rPr lang="en-US" smtClean="0"/>
              <a:pPr/>
              <a:t>‹#›</a:t>
            </a:fld>
            <a:endParaRPr lang="en-US"/>
          </a:p>
        </p:txBody>
      </p:sp>
    </p:spTree>
  </p:cSld>
  <p:clrMapOvr>
    <a:masterClrMapping/>
  </p:clrMapOvr>
  <p:transition>
    <p:pull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Content Placeholder 2"/>
          <p:cNvSpPr>
            <a:spLocks noGrp="1"/>
          </p:cNvSpPr>
          <p:nvPr>
            <p:ph idx="1"/>
            <p:custDataLst>
              <p:tags r:id="rId2"/>
            </p:custDataLst>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custDataLst>
              <p:tags r:id="rId3"/>
            </p:custDataLst>
          </p:nvPr>
        </p:nvSpPr>
        <p:spPr/>
        <p:txBody>
          <a:bodyPr/>
          <a:lstStyle/>
          <a:p>
            <a:fld id="{9BD40F3B-C399-46D7-BF6D-C283082B547A}" type="datetimeFigureOut">
              <a:rPr lang="en-US" smtClean="0"/>
              <a:pPr/>
              <a:t>8/6/2013</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3B4A34F8-6E82-4604-9ED4-D936D8821374}" type="slidenum">
              <a:rPr lang="en-US" smtClean="0"/>
              <a:pPr/>
              <a:t>‹#›</a:t>
            </a:fld>
            <a:endParaRPr lang="en-US"/>
          </a:p>
        </p:txBody>
      </p:sp>
    </p:spTree>
  </p:cSld>
  <p:clrMapOvr>
    <a:masterClrMapping/>
  </p:clrMapOvr>
  <p:transition>
    <p:pull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D40F3B-C399-46D7-BF6D-C283082B547A}" type="datetimeFigureOut">
              <a:rPr lang="en-US" smtClean="0"/>
              <a:pPr/>
              <a:t>8/6/2013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4A34F8-6E82-4604-9ED4-D936D8821374}" type="slidenum">
              <a:rPr lang="en-US" smtClean="0"/>
              <a:pPr/>
              <a:t>‹#›</a:t>
            </a:fld>
            <a:endParaRPr lang="en-US"/>
          </a:p>
        </p:txBody>
      </p:sp>
    </p:spTree>
  </p:cSld>
  <p:clrMapOvr>
    <a:masterClrMapping/>
  </p:clrMapOvr>
  <p:transition>
    <p:pull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5" name="Date Placeholder 4"/>
          <p:cNvSpPr>
            <a:spLocks noGrp="1"/>
          </p:cNvSpPr>
          <p:nvPr>
            <p:ph type="dt" sz="half" idx="10"/>
            <p:custDataLst>
              <p:tags r:id="rId2"/>
            </p:custDataLst>
          </p:nvPr>
        </p:nvSpPr>
        <p:spPr/>
        <p:txBody>
          <a:bodyPr/>
          <a:lstStyle/>
          <a:p>
            <a:fld id="{9BD40F3B-C399-46D7-BF6D-C283082B547A}" type="datetimeFigureOut">
              <a:rPr lang="en-US" smtClean="0"/>
              <a:pPr/>
              <a:t>8/6/2013</a:t>
            </a:fld>
            <a:endParaRPr lang="en-US"/>
          </a:p>
        </p:txBody>
      </p:sp>
      <p:sp>
        <p:nvSpPr>
          <p:cNvPr id="6" name="Footer Placeholder 5"/>
          <p:cNvSpPr>
            <a:spLocks noGrp="1"/>
          </p:cNvSpPr>
          <p:nvPr>
            <p:ph type="ftr" sz="quarter" idx="11"/>
            <p:custDataLst>
              <p:tags r:id="rId3"/>
            </p:custDataLst>
          </p:nvPr>
        </p:nvSpPr>
        <p:spPr/>
        <p:txBody>
          <a:bodyPr/>
          <a:lstStyle/>
          <a:p>
            <a:endParaRPr lang="en-US"/>
          </a:p>
        </p:txBody>
      </p:sp>
      <p:sp>
        <p:nvSpPr>
          <p:cNvPr id="7" name="Slide Number Placeholder 6"/>
          <p:cNvSpPr>
            <a:spLocks noGrp="1"/>
          </p:cNvSpPr>
          <p:nvPr>
            <p:ph type="sldNum" sz="quarter" idx="12"/>
            <p:custDataLst>
              <p:tags r:id="rId4"/>
            </p:custDataLst>
          </p:nvPr>
        </p:nvSpPr>
        <p:spPr/>
        <p:txBody>
          <a:bodyPr/>
          <a:lstStyle/>
          <a:p>
            <a:fld id="{3B4A34F8-6E82-4604-9ED4-D936D8821374}" type="slidenum">
              <a:rPr lang="en-US" smtClean="0"/>
              <a:pPr/>
              <a:t>‹#›</a:t>
            </a:fld>
            <a:endParaRPr lang="en-US"/>
          </a:p>
        </p:txBody>
      </p:sp>
      <p:sp>
        <p:nvSpPr>
          <p:cNvPr id="9" name="Content Placeholder 8"/>
          <p:cNvSpPr>
            <a:spLocks noGrp="1"/>
          </p:cNvSpPr>
          <p:nvPr>
            <p:ph sz="quarter" idx="13"/>
            <p:custDataLst>
              <p:tags r:id="rId5"/>
            </p:custDataLst>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custDataLst>
              <p:tags r:id="rId6"/>
            </p:custDataLst>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pull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custDataLst>
              <p:tags r:id="rId2"/>
            </p:custDataLst>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custDataLst>
              <p:tags r:id="rId3"/>
            </p:custDataLst>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custDataLst>
              <p:tags r:id="rId4"/>
            </p:custDataLst>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custDataLst>
              <p:tags r:id="rId5"/>
            </p:custDataLst>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custDataLst>
              <p:tags r:id="rId6"/>
            </p:custDataLst>
          </p:nvPr>
        </p:nvSpPr>
        <p:spPr/>
        <p:txBody>
          <a:bodyPr/>
          <a:lstStyle/>
          <a:p>
            <a:fld id="{9BD40F3B-C399-46D7-BF6D-C283082B547A}" type="datetimeFigureOut">
              <a:rPr lang="en-US" smtClean="0"/>
              <a:pPr/>
              <a:t>8/6/2013</a:t>
            </a:fld>
            <a:endParaRPr lang="en-US"/>
          </a:p>
        </p:txBody>
      </p:sp>
      <p:sp>
        <p:nvSpPr>
          <p:cNvPr id="8" name="Footer Placeholder 7"/>
          <p:cNvSpPr>
            <a:spLocks noGrp="1"/>
          </p:cNvSpPr>
          <p:nvPr>
            <p:ph type="ftr" sz="quarter" idx="11"/>
            <p:custDataLst>
              <p:tags r:id="rId7"/>
            </p:custDataLst>
          </p:nvPr>
        </p:nvSpPr>
        <p:spPr/>
        <p:txBody>
          <a:bodyPr/>
          <a:lstStyle/>
          <a:p>
            <a:endParaRPr lang="en-US"/>
          </a:p>
        </p:txBody>
      </p:sp>
      <p:sp>
        <p:nvSpPr>
          <p:cNvPr id="9" name="Slide Number Placeholder 8"/>
          <p:cNvSpPr>
            <a:spLocks noGrp="1"/>
          </p:cNvSpPr>
          <p:nvPr>
            <p:ph type="sldNum" sz="quarter" idx="12"/>
            <p:custDataLst>
              <p:tags r:id="rId8"/>
            </p:custDataLst>
          </p:nvPr>
        </p:nvSpPr>
        <p:spPr/>
        <p:txBody>
          <a:bodyPr/>
          <a:lstStyle/>
          <a:p>
            <a:fld id="{3B4A34F8-6E82-4604-9ED4-D936D8821374}" type="slidenum">
              <a:rPr lang="en-US" smtClean="0"/>
              <a:pPr/>
              <a:t>‹#›</a:t>
            </a:fld>
            <a:endParaRPr lang="en-US"/>
          </a:p>
        </p:txBody>
      </p:sp>
    </p:spTree>
  </p:cSld>
  <p:clrMapOvr>
    <a:masterClrMapping/>
  </p:clrMapOvr>
  <p:transition>
    <p:pull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D40F3B-C399-46D7-BF6D-C283082B547A}" type="datetimeFigureOut">
              <a:rPr lang="en-US" smtClean="0"/>
              <a:pPr/>
              <a:t>8/6/2013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4A34F8-6E82-4604-9ED4-D936D8821374}" type="slidenum">
              <a:rPr lang="en-US" smtClean="0"/>
              <a:pPr/>
              <a:t>‹#›</a:t>
            </a:fld>
            <a:endParaRPr lang="en-US"/>
          </a:p>
        </p:txBody>
      </p:sp>
    </p:spTree>
  </p:cSld>
  <p:clrMapOvr>
    <a:masterClrMapping/>
  </p:clrMapOvr>
  <p:transition>
    <p:pull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D40F3B-C399-46D7-BF6D-C283082B547A}" type="datetimeFigureOut">
              <a:rPr lang="en-US" smtClean="0"/>
              <a:pPr/>
              <a:t>8/6/2013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4A34F8-6E82-4604-9ED4-D936D8821374}" type="slidenum">
              <a:rPr lang="en-US" smtClean="0"/>
              <a:pPr/>
              <a:t>‹#›</a:t>
            </a:fld>
            <a:endParaRPr lang="en-US"/>
          </a:p>
        </p:txBody>
      </p:sp>
    </p:spTree>
  </p:cSld>
  <p:clrMapOvr>
    <a:masterClrMapping/>
  </p:clrMapOvr>
  <p:transition>
    <p:pull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BD40F3B-C399-46D7-BF6D-C283082B547A}" type="datetimeFigureOut">
              <a:rPr lang="en-US" smtClean="0"/>
              <a:pPr/>
              <a:t>8/6/2013</a:t>
            </a:fld>
            <a:endParaRPr lang="en-US"/>
          </a:p>
        </p:txBody>
      </p:sp>
      <p:sp>
        <p:nvSpPr>
          <p:cNvPr id="7" name="Slide Number Placeholder 6"/>
          <p:cNvSpPr>
            <a:spLocks noGrp="1"/>
          </p:cNvSpPr>
          <p:nvPr>
            <p:ph type="sldNum" sz="quarter" idx="12"/>
          </p:nvPr>
        </p:nvSpPr>
        <p:spPr/>
        <p:txBody>
          <a:bodyPr/>
          <a:lstStyle/>
          <a:p>
            <a:fld id="{3B4A34F8-6E82-4604-9ED4-D936D8821374}"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pull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D40F3B-C399-46D7-BF6D-C283082B547A}" type="datetimeFigureOut">
              <a:rPr lang="en-US" smtClean="0"/>
              <a:pPr/>
              <a:t>8/6/2013</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3B4A34F8-6E82-4604-9ED4-D936D8821374}" type="slidenum">
              <a:rPr lang="en-US" smtClean="0"/>
              <a:pPr/>
              <a:t>‹#›</a:t>
            </a:fld>
            <a:endParaRPr lang="en-US"/>
          </a:p>
        </p:txBody>
      </p:sp>
    </p:spTree>
  </p:cSld>
  <p:clrMapOvr>
    <a:masterClrMapping/>
  </p:clrMapOvr>
  <p:transition>
    <p:pull dir="d"/>
  </p:transition>
</p:sldLayout>
</file>

<file path=ppt/slideMasters/_rels/slideMaster1.xml.rels><?xml version="1.0" encoding="UTF-8" standalone="yes"?>
<Relationships xmlns="http://schemas.openxmlformats.org/package/2006/relationships"><Relationship Id="rId13" Type="http://schemas.openxmlformats.org/officeDocument/2006/relationships/tags" Target="../tags/tag2.xml"/><Relationship Id="rId18" Type="http://schemas.openxmlformats.org/officeDocument/2006/relationships/tags" Target="../tags/tag7.xml"/><Relationship Id="rId26" Type="http://schemas.openxmlformats.org/officeDocument/2006/relationships/tags" Target="../tags/tag15.xml"/><Relationship Id="rId39" Type="http://schemas.openxmlformats.org/officeDocument/2006/relationships/tags" Target="../tags/tag28.xml"/><Relationship Id="rId3" Type="http://schemas.openxmlformats.org/officeDocument/2006/relationships/slideLayout" Target="../slideLayouts/slideLayout3.xml"/><Relationship Id="rId21" Type="http://schemas.openxmlformats.org/officeDocument/2006/relationships/tags" Target="../tags/tag10.xml"/><Relationship Id="rId34" Type="http://schemas.openxmlformats.org/officeDocument/2006/relationships/tags" Target="../tags/tag23.xml"/><Relationship Id="rId42" Type="http://schemas.openxmlformats.org/officeDocument/2006/relationships/tags" Target="../tags/tag31.xml"/><Relationship Id="rId47" Type="http://schemas.openxmlformats.org/officeDocument/2006/relationships/tags" Target="../tags/tag36.xml"/><Relationship Id="rId50" Type="http://schemas.openxmlformats.org/officeDocument/2006/relationships/tags" Target="../tags/tag39.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5" Type="http://schemas.openxmlformats.org/officeDocument/2006/relationships/tags" Target="../tags/tag14.xml"/><Relationship Id="rId33" Type="http://schemas.openxmlformats.org/officeDocument/2006/relationships/tags" Target="../tags/tag22.xml"/><Relationship Id="rId38" Type="http://schemas.openxmlformats.org/officeDocument/2006/relationships/tags" Target="../tags/tag27.xml"/><Relationship Id="rId46" Type="http://schemas.openxmlformats.org/officeDocument/2006/relationships/tags" Target="../tags/tag35.xml"/><Relationship Id="rId2" Type="http://schemas.openxmlformats.org/officeDocument/2006/relationships/slideLayout" Target="../slideLayouts/slideLayout2.xml"/><Relationship Id="rId16" Type="http://schemas.openxmlformats.org/officeDocument/2006/relationships/tags" Target="../tags/tag5.xml"/><Relationship Id="rId20" Type="http://schemas.openxmlformats.org/officeDocument/2006/relationships/tags" Target="../tags/tag9.xml"/><Relationship Id="rId29" Type="http://schemas.openxmlformats.org/officeDocument/2006/relationships/tags" Target="../tags/tag18.xml"/><Relationship Id="rId41" Type="http://schemas.openxmlformats.org/officeDocument/2006/relationships/tags" Target="../tags/tag30.xml"/><Relationship Id="rId54" Type="http://schemas.openxmlformats.org/officeDocument/2006/relationships/tags" Target="../tags/tag4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13.xml"/><Relationship Id="rId32" Type="http://schemas.openxmlformats.org/officeDocument/2006/relationships/tags" Target="../tags/tag21.xml"/><Relationship Id="rId37" Type="http://schemas.openxmlformats.org/officeDocument/2006/relationships/tags" Target="../tags/tag26.xml"/><Relationship Id="rId40" Type="http://schemas.openxmlformats.org/officeDocument/2006/relationships/tags" Target="../tags/tag29.xml"/><Relationship Id="rId45" Type="http://schemas.openxmlformats.org/officeDocument/2006/relationships/tags" Target="../tags/tag34.xml"/><Relationship Id="rId53" Type="http://schemas.openxmlformats.org/officeDocument/2006/relationships/tags" Target="../tags/tag42.xml"/><Relationship Id="rId5" Type="http://schemas.openxmlformats.org/officeDocument/2006/relationships/slideLayout" Target="../slideLayouts/slideLayout5.xml"/><Relationship Id="rId15" Type="http://schemas.openxmlformats.org/officeDocument/2006/relationships/tags" Target="../tags/tag4.xml"/><Relationship Id="rId23" Type="http://schemas.openxmlformats.org/officeDocument/2006/relationships/tags" Target="../tags/tag12.xml"/><Relationship Id="rId28" Type="http://schemas.openxmlformats.org/officeDocument/2006/relationships/tags" Target="../tags/tag17.xml"/><Relationship Id="rId36" Type="http://schemas.openxmlformats.org/officeDocument/2006/relationships/tags" Target="../tags/tag25.xml"/><Relationship Id="rId49" Type="http://schemas.openxmlformats.org/officeDocument/2006/relationships/tags" Target="../tags/tag38.xml"/><Relationship Id="rId10" Type="http://schemas.openxmlformats.org/officeDocument/2006/relationships/slideLayout" Target="../slideLayouts/slideLayout10.xml"/><Relationship Id="rId19" Type="http://schemas.openxmlformats.org/officeDocument/2006/relationships/tags" Target="../tags/tag8.xml"/><Relationship Id="rId31" Type="http://schemas.openxmlformats.org/officeDocument/2006/relationships/tags" Target="../tags/tag20.xml"/><Relationship Id="rId44" Type="http://schemas.openxmlformats.org/officeDocument/2006/relationships/tags" Target="../tags/tag33.xml"/><Relationship Id="rId52" Type="http://schemas.openxmlformats.org/officeDocument/2006/relationships/tags" Target="../tags/tag4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 Id="rId22" Type="http://schemas.openxmlformats.org/officeDocument/2006/relationships/tags" Target="../tags/tag11.xml"/><Relationship Id="rId27" Type="http://schemas.openxmlformats.org/officeDocument/2006/relationships/tags" Target="../tags/tag16.xml"/><Relationship Id="rId30" Type="http://schemas.openxmlformats.org/officeDocument/2006/relationships/tags" Target="../tags/tag19.xml"/><Relationship Id="rId35" Type="http://schemas.openxmlformats.org/officeDocument/2006/relationships/tags" Target="../tags/tag24.xml"/><Relationship Id="rId43" Type="http://schemas.openxmlformats.org/officeDocument/2006/relationships/tags" Target="../tags/tag32.xml"/><Relationship Id="rId48" Type="http://schemas.openxmlformats.org/officeDocument/2006/relationships/tags" Target="../tags/tag37.xml"/><Relationship Id="rId8" Type="http://schemas.openxmlformats.org/officeDocument/2006/relationships/slideLayout" Target="../slideLayouts/slideLayout8.xml"/><Relationship Id="rId51" Type="http://schemas.openxmlformats.org/officeDocument/2006/relationships/tags" Target="../tags/tag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custDataLst>
                    <p:tags r:id="rId52"/>
                  </p:custDataLst>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custDataLst>
                    <p:tags r:id="rId53"/>
                  </p:custDataLst>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custDataLst>
                    <p:tags r:id="rId54"/>
                  </p:custDataLst>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custDataLst>
                    <p:tags r:id="rId49"/>
                  </p:custDataLst>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custDataLst>
                    <p:tags r:id="rId50"/>
                  </p:custDataLst>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custDataLst>
                    <p:tags r:id="rId51"/>
                  </p:custDataLst>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custDataLst>
                    <p:tags r:id="rId46"/>
                  </p:custDataLst>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custDataLst>
                    <p:tags r:id="rId47"/>
                  </p:custDataLst>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custDataLst>
                    <p:tags r:id="rId48"/>
                  </p:custDataLst>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custDataLst>
                  <p:tags r:id="rId43"/>
                </p:custDataLst>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custDataLst>
                  <p:tags r:id="rId44"/>
                </p:custDataLst>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custDataLst>
                  <p:tags r:id="rId45"/>
                </p:custDataLst>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custDataLst>
                <p:tags r:id="rId21"/>
              </p:custDataLst>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custDataLst>
                <p:tags r:id="rId22"/>
              </p:custDataLst>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custDataLst>
                <p:tags r:id="rId23"/>
              </p:custDataLst>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custDataLst>
                <p:tags r:id="rId24"/>
              </p:custDataLst>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custDataLst>
                <p:tags r:id="rId25"/>
              </p:custDataLst>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custDataLst>
                <p:tags r:id="rId26"/>
              </p:custDataLst>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custDataLst>
                <p:tags r:id="rId27"/>
              </p:custDataLst>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custDataLst>
                <p:tags r:id="rId28"/>
              </p:custDataLst>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custDataLst>
                <p:tags r:id="rId29"/>
              </p:custDataLst>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custDataLst>
                <p:tags r:id="rId30"/>
              </p:custDataLst>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custDataLst>
                <p:tags r:id="rId31"/>
              </p:custDataLst>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custDataLst>
                <p:tags r:id="rId32"/>
              </p:custDataLst>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custDataLst>
                <p:tags r:id="rId33"/>
              </p:custDataLst>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custDataLst>
                <p:tags r:id="rId34"/>
              </p:custDataLst>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custDataLst>
                <p:tags r:id="rId35"/>
              </p:custDataLst>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custDataLst>
                <p:tags r:id="rId36"/>
              </p:custDataLst>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custDataLst>
                <p:tags r:id="rId37"/>
              </p:custDataLst>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custDataLst>
                <p:tags r:id="rId38"/>
              </p:custDataLst>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custDataLst>
                <p:tags r:id="rId39"/>
              </p:custDataLst>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custDataLst>
                <p:tags r:id="rId40"/>
              </p:custDataLst>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custDataLst>
                <p:tags r:id="rId41"/>
              </p:custDataLst>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custDataLst>
                <p:tags r:id="rId42"/>
              </p:custDataLst>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custDataLst>
              <p:tags r:id="rId13"/>
            </p:custDataLst>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u="none"/>
          </a:p>
        </p:txBody>
      </p:sp>
      <p:sp>
        <p:nvSpPr>
          <p:cNvPr id="70" name="Rectangle 69"/>
          <p:cNvSpPr/>
          <p:nvPr>
            <p:custDataLst>
              <p:tags r:id="rId14"/>
            </p:custDataLst>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custDataLst>
              <p:tags r:id="rId15"/>
            </p:custDataLst>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custDataLst>
              <p:tags r:id="rId16"/>
            </p:custDataLst>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custDataLst>
              <p:tags r:id="rId17"/>
            </p:custDataLst>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custDataLst>
              <p:tags r:id="rId18"/>
            </p:custDataLst>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9BD40F3B-C399-46D7-BF6D-C283082B547A}" type="datetimeFigureOut">
              <a:rPr lang="en-US" smtClean="0"/>
              <a:pPr/>
              <a:t>8/6/2013</a:t>
            </a:fld>
            <a:endParaRPr lang="en-US"/>
          </a:p>
        </p:txBody>
      </p:sp>
      <p:sp>
        <p:nvSpPr>
          <p:cNvPr id="5" name="Footer Placeholder 4"/>
          <p:cNvSpPr>
            <a:spLocks noGrp="1"/>
          </p:cNvSpPr>
          <p:nvPr>
            <p:ph type="ftr" sz="quarter" idx="3"/>
            <p:custDataLst>
              <p:tags r:id="rId19"/>
            </p:custDataLst>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custDataLst>
              <p:tags r:id="rId20"/>
            </p:custDataLst>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3B4A34F8-6E82-4604-9ED4-D936D882137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p:pull dir="d"/>
  </p:transition>
  <p:txStyles>
    <p:titleStyle>
      <a:lvl1pPr algn="l" defTabSz="914400" rtl="0" eaLnBrk="1" latinLnBrk="0" hangingPunct="1">
        <a:spcBef>
          <a:spcPct val="0"/>
        </a:spcBef>
        <a:buNone/>
        <a:defRPr sz="4000" b="0" i="0" u="none"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113.xml"/><Relationship Id="rId13" Type="http://schemas.openxmlformats.org/officeDocument/2006/relationships/notesSlide" Target="../notesSlides/notesSlide1.xml"/><Relationship Id="rId18" Type="http://schemas.openxmlformats.org/officeDocument/2006/relationships/image" Target="../media/image6.jpeg"/><Relationship Id="rId3" Type="http://schemas.openxmlformats.org/officeDocument/2006/relationships/tags" Target="../tags/tag108.xml"/><Relationship Id="rId21" Type="http://schemas.openxmlformats.org/officeDocument/2006/relationships/image" Target="../media/image9.jpeg"/><Relationship Id="rId7" Type="http://schemas.openxmlformats.org/officeDocument/2006/relationships/tags" Target="../tags/tag112.xml"/><Relationship Id="rId12" Type="http://schemas.openxmlformats.org/officeDocument/2006/relationships/slideLayout" Target="../slideLayouts/slideLayout1.xml"/><Relationship Id="rId17" Type="http://schemas.openxmlformats.org/officeDocument/2006/relationships/image" Target="../media/image5.jpeg"/><Relationship Id="rId2" Type="http://schemas.openxmlformats.org/officeDocument/2006/relationships/tags" Target="../tags/tag107.xml"/><Relationship Id="rId16" Type="http://schemas.openxmlformats.org/officeDocument/2006/relationships/image" Target="../media/image4.jpeg"/><Relationship Id="rId20" Type="http://schemas.openxmlformats.org/officeDocument/2006/relationships/image" Target="../media/image8.jpeg"/><Relationship Id="rId1" Type="http://schemas.openxmlformats.org/officeDocument/2006/relationships/tags" Target="../tags/tag106.xml"/><Relationship Id="rId6" Type="http://schemas.openxmlformats.org/officeDocument/2006/relationships/tags" Target="../tags/tag111.xml"/><Relationship Id="rId11" Type="http://schemas.openxmlformats.org/officeDocument/2006/relationships/tags" Target="../tags/tag116.xml"/><Relationship Id="rId5" Type="http://schemas.openxmlformats.org/officeDocument/2006/relationships/tags" Target="../tags/tag110.xml"/><Relationship Id="rId15" Type="http://schemas.openxmlformats.org/officeDocument/2006/relationships/image" Target="../media/image3.jpeg"/><Relationship Id="rId23" Type="http://schemas.openxmlformats.org/officeDocument/2006/relationships/image" Target="../media/image11.jpeg"/><Relationship Id="rId10" Type="http://schemas.openxmlformats.org/officeDocument/2006/relationships/tags" Target="../tags/tag115.xml"/><Relationship Id="rId19" Type="http://schemas.openxmlformats.org/officeDocument/2006/relationships/image" Target="../media/image7.jpeg"/><Relationship Id="rId4" Type="http://schemas.openxmlformats.org/officeDocument/2006/relationships/tags" Target="../tags/tag109.xml"/><Relationship Id="rId9" Type="http://schemas.openxmlformats.org/officeDocument/2006/relationships/tags" Target="../tags/tag114.xml"/><Relationship Id="rId14" Type="http://schemas.openxmlformats.org/officeDocument/2006/relationships/image" Target="../media/image2.jpeg"/><Relationship Id="rId22"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46.xml"/><Relationship Id="rId1" Type="http://schemas.openxmlformats.org/officeDocument/2006/relationships/tags" Target="../tags/tag145.xml"/><Relationship Id="rId5" Type="http://schemas.openxmlformats.org/officeDocument/2006/relationships/image" Target="../media/image24.jpe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5.xml"/><Relationship Id="rId3" Type="http://schemas.openxmlformats.org/officeDocument/2006/relationships/tags" Target="../tags/tag149.xml"/><Relationship Id="rId7" Type="http://schemas.openxmlformats.org/officeDocument/2006/relationships/tags" Target="../tags/tag153.xml"/><Relationship Id="rId2" Type="http://schemas.openxmlformats.org/officeDocument/2006/relationships/tags" Target="../tags/tag148.xml"/><Relationship Id="rId1" Type="http://schemas.openxmlformats.org/officeDocument/2006/relationships/tags" Target="../tags/tag147.xml"/><Relationship Id="rId6" Type="http://schemas.openxmlformats.org/officeDocument/2006/relationships/tags" Target="../tags/tag152.xml"/><Relationship Id="rId11" Type="http://schemas.openxmlformats.org/officeDocument/2006/relationships/image" Target="../media/image26.jpeg"/><Relationship Id="rId5" Type="http://schemas.openxmlformats.org/officeDocument/2006/relationships/tags" Target="../tags/tag151.xml"/><Relationship Id="rId10" Type="http://schemas.openxmlformats.org/officeDocument/2006/relationships/image" Target="../media/image25.jpeg"/><Relationship Id="rId4" Type="http://schemas.openxmlformats.org/officeDocument/2006/relationships/tags" Target="../tags/tag150.xml"/><Relationship Id="rId9"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tags" Target="../tags/tag156.xml"/><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image" Target="../media/image27.jpeg"/><Relationship Id="rId5" Type="http://schemas.openxmlformats.org/officeDocument/2006/relationships/notesSlide" Target="../notesSlides/notesSlide12.xml"/><Relationship Id="rId4"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58.xml"/><Relationship Id="rId1" Type="http://schemas.openxmlformats.org/officeDocument/2006/relationships/tags" Target="../tags/tag157.xml"/><Relationship Id="rId5" Type="http://schemas.openxmlformats.org/officeDocument/2006/relationships/image" Target="../media/image28.jpe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5.xml"/><Relationship Id="rId3" Type="http://schemas.openxmlformats.org/officeDocument/2006/relationships/tags" Target="../tags/tag161.xml"/><Relationship Id="rId7" Type="http://schemas.openxmlformats.org/officeDocument/2006/relationships/tags" Target="../tags/tag165.xml"/><Relationship Id="rId2" Type="http://schemas.openxmlformats.org/officeDocument/2006/relationships/tags" Target="../tags/tag160.xml"/><Relationship Id="rId1" Type="http://schemas.openxmlformats.org/officeDocument/2006/relationships/tags" Target="../tags/tag159.xml"/><Relationship Id="rId6" Type="http://schemas.openxmlformats.org/officeDocument/2006/relationships/tags" Target="../tags/tag164.xml"/><Relationship Id="rId11" Type="http://schemas.openxmlformats.org/officeDocument/2006/relationships/image" Target="../media/image30.jpeg"/><Relationship Id="rId5" Type="http://schemas.openxmlformats.org/officeDocument/2006/relationships/tags" Target="../tags/tag163.xml"/><Relationship Id="rId10" Type="http://schemas.openxmlformats.org/officeDocument/2006/relationships/image" Target="../media/image29.jpeg"/><Relationship Id="rId4" Type="http://schemas.openxmlformats.org/officeDocument/2006/relationships/tags" Target="../tags/tag162.xml"/><Relationship Id="rId9"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67.xml"/><Relationship Id="rId1" Type="http://schemas.openxmlformats.org/officeDocument/2006/relationships/tags" Target="../tags/tag166.xml"/><Relationship Id="rId5" Type="http://schemas.openxmlformats.org/officeDocument/2006/relationships/image" Target="../media/image31.jpe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69.xml"/><Relationship Id="rId1" Type="http://schemas.openxmlformats.org/officeDocument/2006/relationships/tags" Target="../tags/tag168.xml"/><Relationship Id="rId5" Type="http://schemas.openxmlformats.org/officeDocument/2006/relationships/image" Target="../media/image32.jpe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5.xml"/><Relationship Id="rId3" Type="http://schemas.openxmlformats.org/officeDocument/2006/relationships/tags" Target="../tags/tag172.xml"/><Relationship Id="rId7" Type="http://schemas.openxmlformats.org/officeDocument/2006/relationships/tags" Target="../tags/tag176.xml"/><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tags" Target="../tags/tag175.xml"/><Relationship Id="rId11" Type="http://schemas.openxmlformats.org/officeDocument/2006/relationships/image" Target="../media/image34.jpeg"/><Relationship Id="rId5" Type="http://schemas.openxmlformats.org/officeDocument/2006/relationships/tags" Target="../tags/tag174.xml"/><Relationship Id="rId10" Type="http://schemas.openxmlformats.org/officeDocument/2006/relationships/image" Target="../media/image33.jpeg"/><Relationship Id="rId4" Type="http://schemas.openxmlformats.org/officeDocument/2006/relationships/tags" Target="../tags/tag173.xml"/><Relationship Id="rId9"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8" Type="http://schemas.openxmlformats.org/officeDocument/2006/relationships/tags" Target="../tags/tag184.xml"/><Relationship Id="rId13" Type="http://schemas.openxmlformats.org/officeDocument/2006/relationships/notesSlide" Target="../notesSlides/notesSlide18.xml"/><Relationship Id="rId18" Type="http://schemas.openxmlformats.org/officeDocument/2006/relationships/image" Target="../media/image7.jpeg"/><Relationship Id="rId3" Type="http://schemas.openxmlformats.org/officeDocument/2006/relationships/tags" Target="../tags/tag179.xml"/><Relationship Id="rId21" Type="http://schemas.openxmlformats.org/officeDocument/2006/relationships/image" Target="../media/image10.jpeg"/><Relationship Id="rId7" Type="http://schemas.openxmlformats.org/officeDocument/2006/relationships/tags" Target="../tags/tag183.xml"/><Relationship Id="rId12" Type="http://schemas.openxmlformats.org/officeDocument/2006/relationships/slideLayout" Target="../slideLayouts/slideLayout1.xml"/><Relationship Id="rId17" Type="http://schemas.openxmlformats.org/officeDocument/2006/relationships/image" Target="../media/image6.jpeg"/><Relationship Id="rId2" Type="http://schemas.openxmlformats.org/officeDocument/2006/relationships/tags" Target="../tags/tag178.xml"/><Relationship Id="rId16" Type="http://schemas.openxmlformats.org/officeDocument/2006/relationships/image" Target="../media/image5.jpeg"/><Relationship Id="rId20" Type="http://schemas.openxmlformats.org/officeDocument/2006/relationships/image" Target="../media/image9.jpeg"/><Relationship Id="rId1" Type="http://schemas.openxmlformats.org/officeDocument/2006/relationships/tags" Target="../tags/tag177.xml"/><Relationship Id="rId6" Type="http://schemas.openxmlformats.org/officeDocument/2006/relationships/tags" Target="../tags/tag182.xml"/><Relationship Id="rId11" Type="http://schemas.openxmlformats.org/officeDocument/2006/relationships/tags" Target="../tags/tag187.xml"/><Relationship Id="rId5" Type="http://schemas.openxmlformats.org/officeDocument/2006/relationships/tags" Target="../tags/tag181.xml"/><Relationship Id="rId15" Type="http://schemas.openxmlformats.org/officeDocument/2006/relationships/image" Target="../media/image4.jpeg"/><Relationship Id="rId10" Type="http://schemas.openxmlformats.org/officeDocument/2006/relationships/tags" Target="../tags/tag186.xml"/><Relationship Id="rId19" Type="http://schemas.openxmlformats.org/officeDocument/2006/relationships/image" Target="../media/image8.jpeg"/><Relationship Id="rId4" Type="http://schemas.openxmlformats.org/officeDocument/2006/relationships/tags" Target="../tags/tag180.xml"/><Relationship Id="rId9" Type="http://schemas.openxmlformats.org/officeDocument/2006/relationships/tags" Target="../tags/tag185.xml"/><Relationship Id="rId14" Type="http://schemas.openxmlformats.org/officeDocument/2006/relationships/image" Target="../media/image3.jpeg"/><Relationship Id="rId22"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tags" Target="../tags/tag190.xml"/><Relationship Id="rId7" Type="http://schemas.openxmlformats.org/officeDocument/2006/relationships/image" Target="../media/image36.jpeg"/><Relationship Id="rId2" Type="http://schemas.openxmlformats.org/officeDocument/2006/relationships/tags" Target="../tags/tag189.xml"/><Relationship Id="rId1" Type="http://schemas.openxmlformats.org/officeDocument/2006/relationships/tags" Target="../tags/tag188.xml"/><Relationship Id="rId6" Type="http://schemas.openxmlformats.org/officeDocument/2006/relationships/image" Target="../media/image35.jpeg"/><Relationship Id="rId5" Type="http://schemas.openxmlformats.org/officeDocument/2006/relationships/notesSlide" Target="../notesSlides/notesSlide19.xml"/><Relationship Id="rId4"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tags" Target="../tags/tag119.xml"/><Relationship Id="rId7" Type="http://schemas.openxmlformats.org/officeDocument/2006/relationships/notesSlide" Target="../notesSlides/notesSlide2.xml"/><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slideLayout" Target="../slideLayouts/slideLayout2.xml"/><Relationship Id="rId5" Type="http://schemas.openxmlformats.org/officeDocument/2006/relationships/tags" Target="../tags/tag121.xml"/><Relationship Id="rId10" Type="http://schemas.openxmlformats.org/officeDocument/2006/relationships/image" Target="../media/image14.jpeg"/><Relationship Id="rId4" Type="http://schemas.openxmlformats.org/officeDocument/2006/relationships/tags" Target="../tags/tag120.xml"/><Relationship Id="rId9" Type="http://schemas.openxmlformats.org/officeDocument/2006/relationships/image" Target="../media/image13.jpeg"/></Relationships>
</file>

<file path=ppt/slides/_rels/slide20.xml.rels><?xml version="1.0" encoding="UTF-8" standalone="yes"?>
<Relationships xmlns="http://schemas.openxmlformats.org/package/2006/relationships"><Relationship Id="rId3" Type="http://schemas.openxmlformats.org/officeDocument/2006/relationships/tags" Target="../tags/tag193.xml"/><Relationship Id="rId7" Type="http://schemas.openxmlformats.org/officeDocument/2006/relationships/image" Target="../media/image38.jpeg"/><Relationship Id="rId2" Type="http://schemas.openxmlformats.org/officeDocument/2006/relationships/tags" Target="../tags/tag192.xml"/><Relationship Id="rId1" Type="http://schemas.openxmlformats.org/officeDocument/2006/relationships/tags" Target="../tags/tag191.xml"/><Relationship Id="rId6" Type="http://schemas.openxmlformats.org/officeDocument/2006/relationships/image" Target="../media/image37.jpeg"/><Relationship Id="rId5" Type="http://schemas.openxmlformats.org/officeDocument/2006/relationships/notesSlide" Target="../notesSlides/notesSlide20.xml"/><Relationship Id="rId4"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tags" Target="../tags/tag196.xml"/><Relationship Id="rId7" Type="http://schemas.openxmlformats.org/officeDocument/2006/relationships/image" Target="../media/image40.jpeg"/><Relationship Id="rId2" Type="http://schemas.openxmlformats.org/officeDocument/2006/relationships/tags" Target="../tags/tag195.xml"/><Relationship Id="rId1" Type="http://schemas.openxmlformats.org/officeDocument/2006/relationships/tags" Target="../tags/tag194.xml"/><Relationship Id="rId6" Type="http://schemas.openxmlformats.org/officeDocument/2006/relationships/image" Target="../media/image39.jpeg"/><Relationship Id="rId5" Type="http://schemas.openxmlformats.org/officeDocument/2006/relationships/notesSlide" Target="../notesSlides/notesSlide21.xml"/><Relationship Id="rId4"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tags" Target="../tags/tag124.xml"/><Relationship Id="rId7" Type="http://schemas.openxmlformats.org/officeDocument/2006/relationships/image" Target="../media/image15.jpeg"/><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125.xml"/><Relationship Id="rId9" Type="http://schemas.openxmlformats.org/officeDocument/2006/relationships/image" Target="../media/image17.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7.xml"/><Relationship Id="rId1" Type="http://schemas.openxmlformats.org/officeDocument/2006/relationships/tags" Target="../tags/tag126.xml"/><Relationship Id="rId5" Type="http://schemas.openxmlformats.org/officeDocument/2006/relationships/image" Target="../media/image18.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9.xml"/><Relationship Id="rId1" Type="http://schemas.openxmlformats.org/officeDocument/2006/relationships/tags" Target="../tags/tag128.xml"/><Relationship Id="rId5" Type="http://schemas.openxmlformats.org/officeDocument/2006/relationships/image" Target="../media/image19.jpe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1.xml"/><Relationship Id="rId1" Type="http://schemas.openxmlformats.org/officeDocument/2006/relationships/tags" Target="../tags/tag130.xml"/><Relationship Id="rId5" Type="http://schemas.openxmlformats.org/officeDocument/2006/relationships/image" Target="../media/image20.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tags" Target="../tags/tag134.xml"/><Relationship Id="rId7" Type="http://schemas.openxmlformats.org/officeDocument/2006/relationships/image" Target="../media/image15.jpeg"/><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tags" Target="../tags/tag135.xml"/><Relationship Id="rId9" Type="http://schemas.openxmlformats.org/officeDocument/2006/relationships/image" Target="../media/image17.jpeg"/></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5.xml"/><Relationship Id="rId3" Type="http://schemas.openxmlformats.org/officeDocument/2006/relationships/tags" Target="../tags/tag138.xml"/><Relationship Id="rId7" Type="http://schemas.openxmlformats.org/officeDocument/2006/relationships/tags" Target="../tags/tag142.xml"/><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tags" Target="../tags/tag141.xml"/><Relationship Id="rId11" Type="http://schemas.openxmlformats.org/officeDocument/2006/relationships/image" Target="../media/image22.jpeg"/><Relationship Id="rId5" Type="http://schemas.openxmlformats.org/officeDocument/2006/relationships/tags" Target="../tags/tag140.xml"/><Relationship Id="rId10" Type="http://schemas.openxmlformats.org/officeDocument/2006/relationships/image" Target="../media/image21.jpeg"/><Relationship Id="rId4" Type="http://schemas.openxmlformats.org/officeDocument/2006/relationships/tags" Target="../tags/tag139.xml"/><Relationship Id="rId9"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44.xml"/><Relationship Id="rId1" Type="http://schemas.openxmlformats.org/officeDocument/2006/relationships/tags" Target="../tags/tag143.xml"/><Relationship Id="rId5" Type="http://schemas.openxmlformats.org/officeDocument/2006/relationships/image" Target="../media/image23.jpe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4572000" y="2667000"/>
            <a:ext cx="3657600" cy="1524000"/>
          </a:xfrm>
        </p:spPr>
        <p:txBody>
          <a:bodyPr>
            <a:noAutofit/>
          </a:bodyPr>
          <a:lstStyle/>
          <a:p>
            <a:pPr algn="ctr"/>
            <a:r>
              <a:rPr lang="en-US" sz="4000" dirty="0" smtClean="0">
                <a:effectLst>
                  <a:outerShdw blurRad="38100" dist="38100" dir="2700000" algn="tl">
                    <a:srgbClr val="000000">
                      <a:alpha val="43137"/>
                    </a:srgbClr>
                  </a:outerShdw>
                </a:effectLst>
              </a:rPr>
              <a:t>What Animals Need</a:t>
            </a:r>
            <a:endParaRPr lang="en-US" sz="4000" dirty="0">
              <a:effectLst>
                <a:outerShdw blurRad="38100" dist="38100" dir="2700000" algn="tl">
                  <a:srgbClr val="000000">
                    <a:alpha val="43137"/>
                  </a:srgbClr>
                </a:outerShdw>
              </a:effectLst>
            </a:endParaRPr>
          </a:p>
        </p:txBody>
      </p:sp>
      <p:sp>
        <p:nvSpPr>
          <p:cNvPr id="3" name="Subtitle 2"/>
          <p:cNvSpPr>
            <a:spLocks noGrp="1"/>
          </p:cNvSpPr>
          <p:nvPr>
            <p:ph type="subTitle" idx="1"/>
            <p:custDataLst>
              <p:tags r:id="rId2"/>
            </p:custDataLst>
          </p:nvPr>
        </p:nvSpPr>
        <p:spPr>
          <a:xfrm>
            <a:off x="5638800" y="6400800"/>
            <a:ext cx="3309803" cy="304800"/>
          </a:xfrm>
        </p:spPr>
        <p:txBody>
          <a:bodyPr>
            <a:noAutofit/>
          </a:bodyPr>
          <a:lstStyle/>
          <a:p>
            <a:pPr algn="r"/>
            <a:r>
              <a:rPr lang="en-US" sz="1600" dirty="0" smtClean="0">
                <a:latin typeface="Calibri" pitchFamily="34" charset="0"/>
              </a:rPr>
              <a:t>Animals - Kindergarten - Hook</a:t>
            </a:r>
            <a:endParaRPr lang="en-US" sz="1600" dirty="0">
              <a:latin typeface="Calibri" pitchFamily="34" charset="0"/>
            </a:endParaRPr>
          </a:p>
        </p:txBody>
      </p:sp>
      <p:pic>
        <p:nvPicPr>
          <p:cNvPr id="5" name="Picture 4"/>
          <p:cNvPicPr preferRelativeResize="0">
            <a:picLocks noChangeAspect="1"/>
          </p:cNvPicPr>
          <p:nvPr/>
        </p:nvPicPr>
        <p:blipFill>
          <a:blip r:embed="rId14"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5334000" y="4572336"/>
            <a:ext cx="2209800" cy="1371264"/>
          </a:xfrm>
          <a:prstGeom prst="rect">
            <a:avLst/>
          </a:prstGeom>
        </p:spPr>
      </p:pic>
      <p:pic>
        <p:nvPicPr>
          <p:cNvPr id="16" name="Picture 2" descr="image photo : Indonesian tiger"/>
          <p:cNvPicPr>
            <a:picLocks noChangeAspect="1" noChangeArrowheads="1"/>
          </p:cNvPicPr>
          <p:nvPr>
            <p:custDataLst>
              <p:tags r:id="rId3"/>
            </p:custDataLst>
          </p:nvPr>
        </p:nvPicPr>
        <p:blipFill>
          <a:blip r:embed="rId15" cstate="print"/>
          <a:stretch>
            <a:fillRect/>
          </a:stretch>
        </p:blipFill>
        <p:spPr bwMode="auto">
          <a:xfrm>
            <a:off x="251940" y="209495"/>
            <a:ext cx="2307167" cy="1745729"/>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pic>
        <p:nvPicPr>
          <p:cNvPr id="17" name="Picture 4" descr="Monkey Hanging On A Tree"/>
          <p:cNvPicPr>
            <a:picLocks noChangeAspect="1" noChangeArrowheads="1"/>
          </p:cNvPicPr>
          <p:nvPr>
            <p:custDataLst>
              <p:tags r:id="rId4"/>
            </p:custDataLst>
          </p:nvPr>
        </p:nvPicPr>
        <p:blipFill>
          <a:blip r:embed="rId16" cstate="print"/>
          <a:stretch>
            <a:fillRect/>
          </a:stretch>
        </p:blipFill>
        <p:spPr bwMode="auto">
          <a:xfrm>
            <a:off x="2808100" y="1380894"/>
            <a:ext cx="1535300" cy="230295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pic>
        <p:nvPicPr>
          <p:cNvPr id="18" name="Picture 2" descr="Elephant, Sri Lanka"/>
          <p:cNvPicPr>
            <a:picLocks noChangeAspect="1" noChangeArrowheads="1"/>
          </p:cNvPicPr>
          <p:nvPr>
            <p:custDataLst>
              <p:tags r:id="rId5"/>
            </p:custDataLst>
          </p:nvPr>
        </p:nvPicPr>
        <p:blipFill>
          <a:blip r:embed="rId17" cstate="print"/>
          <a:stretch>
            <a:fillRect/>
          </a:stretch>
        </p:blipFill>
        <p:spPr bwMode="auto">
          <a:xfrm>
            <a:off x="1047749" y="4390050"/>
            <a:ext cx="1679235" cy="1611781"/>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pic>
        <p:nvPicPr>
          <p:cNvPr id="19" name="Picture 2" descr="image photo : Scorpion"/>
          <p:cNvPicPr>
            <a:picLocks noChangeAspect="1" noChangeArrowheads="1"/>
          </p:cNvPicPr>
          <p:nvPr>
            <p:custDataLst>
              <p:tags r:id="rId6"/>
            </p:custDataLst>
          </p:nvPr>
        </p:nvPicPr>
        <p:blipFill>
          <a:blip r:embed="rId18" cstate="print"/>
          <a:stretch>
            <a:fillRect/>
          </a:stretch>
        </p:blipFill>
        <p:spPr bwMode="auto">
          <a:xfrm>
            <a:off x="2689065" y="3961628"/>
            <a:ext cx="1611684" cy="107471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pic>
        <p:nvPicPr>
          <p:cNvPr id="20" name="Picture 2" descr="Burrowing Owl"/>
          <p:cNvPicPr>
            <a:picLocks noChangeAspect="1" noChangeArrowheads="1"/>
          </p:cNvPicPr>
          <p:nvPr>
            <p:custDataLst>
              <p:tags r:id="rId7"/>
            </p:custDataLst>
          </p:nvPr>
        </p:nvPicPr>
        <p:blipFill>
          <a:blip r:embed="rId19" cstate="print"/>
          <a:stretch>
            <a:fillRect/>
          </a:stretch>
        </p:blipFill>
        <p:spPr bwMode="auto">
          <a:xfrm>
            <a:off x="316202" y="3585344"/>
            <a:ext cx="1143776" cy="996886"/>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pic>
        <p:nvPicPr>
          <p:cNvPr id="21" name="Picture 4" descr="image photo : Coyote Yelping"/>
          <p:cNvPicPr>
            <a:picLocks noChangeAspect="1" noChangeArrowheads="1"/>
          </p:cNvPicPr>
          <p:nvPr>
            <p:custDataLst>
              <p:tags r:id="rId8"/>
            </p:custDataLst>
          </p:nvPr>
        </p:nvPicPr>
        <p:blipFill>
          <a:blip r:embed="rId20" cstate="print"/>
          <a:stretch>
            <a:fillRect/>
          </a:stretch>
        </p:blipFill>
        <p:spPr bwMode="auto">
          <a:xfrm>
            <a:off x="429366" y="1743562"/>
            <a:ext cx="1842360" cy="1228239"/>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pic>
        <p:nvPicPr>
          <p:cNvPr id="22" name="Picture 2" descr="image photo : ReefShark"/>
          <p:cNvPicPr>
            <a:picLocks noChangeAspect="1" noChangeArrowheads="1"/>
          </p:cNvPicPr>
          <p:nvPr>
            <p:custDataLst>
              <p:tags r:id="rId9"/>
            </p:custDataLst>
          </p:nvPr>
        </p:nvPicPr>
        <p:blipFill>
          <a:blip r:embed="rId21" cstate="print"/>
          <a:stretch>
            <a:fillRect/>
          </a:stretch>
        </p:blipFill>
        <p:spPr bwMode="auto">
          <a:xfrm>
            <a:off x="2624881" y="5248761"/>
            <a:ext cx="1637485" cy="1228239"/>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pic>
        <p:nvPicPr>
          <p:cNvPr id="23" name="Picture 2" descr="Anemone Crab"/>
          <p:cNvPicPr>
            <a:picLocks noChangeAspect="1" noChangeArrowheads="1"/>
          </p:cNvPicPr>
          <p:nvPr>
            <p:custDataLst>
              <p:tags r:id="rId10"/>
            </p:custDataLst>
          </p:nvPr>
        </p:nvPicPr>
        <p:blipFill>
          <a:blip r:embed="rId22" cstate="print">
            <a:extLst>
              <a:ext uri="{28A0092B-C50C-407E-A947-70E740481C1C}">
                <a14:useLocalDpi xmlns="" xmlns:a14="http://schemas.microsoft.com/office/drawing/2010/main" val="0"/>
              </a:ext>
            </a:extLst>
          </a:blip>
          <a:srcRect/>
          <a:stretch>
            <a:fillRect/>
          </a:stretch>
        </p:blipFill>
        <p:spPr bwMode="auto">
          <a:xfrm>
            <a:off x="1031702" y="2730027"/>
            <a:ext cx="1977280" cy="1305005"/>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pic>
        <p:nvPicPr>
          <p:cNvPr id="24" name="Picture 4" descr="image photo : Moray Eel"/>
          <p:cNvPicPr>
            <a:picLocks noChangeAspect="1" noChangeArrowheads="1"/>
          </p:cNvPicPr>
          <p:nvPr>
            <p:custDataLst>
              <p:tags r:id="rId11"/>
            </p:custDataLst>
          </p:nvPr>
        </p:nvPicPr>
        <p:blipFill>
          <a:blip r:embed="rId23" cstate="print"/>
          <a:stretch>
            <a:fillRect/>
          </a:stretch>
        </p:blipFill>
        <p:spPr bwMode="auto">
          <a:xfrm>
            <a:off x="2737411" y="227828"/>
            <a:ext cx="1432946" cy="1074709"/>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77266969"/>
      </p:ext>
    </p:extLst>
  </p:cSld>
  <p:clrMapOvr>
    <a:masterClrMapping/>
  </p:clrMapOvr>
  <p:transition spd="med">
    <p:pull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85800" y="609600"/>
            <a:ext cx="5257800" cy="1143000"/>
          </a:xfrm>
        </p:spPr>
        <p:txBody>
          <a:bodyPr>
            <a:noAutofit/>
          </a:bodyPr>
          <a:lstStyle/>
          <a:p>
            <a:r>
              <a:rPr lang="en-US" dirty="0" smtClean="0"/>
              <a:t>I’m a shark.  </a:t>
            </a:r>
            <a:br>
              <a:rPr lang="en-US" dirty="0" smtClean="0"/>
            </a:br>
            <a:r>
              <a:rPr lang="en-US" dirty="0" smtClean="0"/>
              <a:t>I live in a coral reef.</a:t>
            </a:r>
            <a:endParaRPr lang="en-US" dirty="0"/>
          </a:p>
        </p:txBody>
      </p:sp>
      <p:pic>
        <p:nvPicPr>
          <p:cNvPr id="10242" name="Picture 2" descr="image photo : ReefShark"/>
          <p:cNvPicPr>
            <a:picLocks noGrp="1" noChangeAspect="1" noChangeArrowheads="1"/>
          </p:cNvPicPr>
          <p:nvPr>
            <p:ph sz="quarter" idx="13"/>
            <p:custDataLst>
              <p:tags r:id="rId2"/>
            </p:custDataLst>
          </p:nvPr>
        </p:nvPicPr>
        <p:blipFill>
          <a:blip r:embed="rId5" cstate="print"/>
          <a:stretch>
            <a:fillRect/>
          </a:stretch>
        </p:blipFill>
        <p:spPr bwMode="auto">
          <a:xfrm>
            <a:off x="1676400" y="1828800"/>
            <a:ext cx="5790608" cy="434340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29355000"/>
      </p:ext>
    </p:extLst>
  </p:cSld>
  <p:clrMapOvr>
    <a:masterClrMapping/>
  </p:clrMapOvr>
  <p:transition>
    <p:pull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a:xfrm>
            <a:off x="457200" y="762000"/>
            <a:ext cx="8229600" cy="1143000"/>
          </a:xfrm>
        </p:spPr>
        <p:txBody>
          <a:bodyPr>
            <a:normAutofit fontScale="90000"/>
          </a:bodyPr>
          <a:lstStyle/>
          <a:p>
            <a:pPr algn="ctr"/>
            <a:r>
              <a:rPr lang="en-US" dirty="0" smtClean="0">
                <a:effectLst>
                  <a:outerShdw blurRad="38100" dist="38100" dir="2700000" algn="tl">
                    <a:srgbClr val="000000">
                      <a:alpha val="43137"/>
                    </a:srgbClr>
                  </a:outerShdw>
                </a:effectLst>
              </a:rPr>
              <a:t>Compare a </a:t>
            </a:r>
            <a:r>
              <a:rPr lang="en-US" b="1" dirty="0" smtClean="0">
                <a:effectLst>
                  <a:outerShdw blurRad="38100" dist="38100" dir="2700000" algn="tl">
                    <a:srgbClr val="000000">
                      <a:alpha val="43137"/>
                    </a:srgbClr>
                  </a:outerShdw>
                </a:effectLst>
              </a:rPr>
              <a:t>shark</a:t>
            </a:r>
            <a:r>
              <a:rPr lang="en-US" dirty="0" smtClean="0">
                <a:effectLst>
                  <a:outerShdw blurRad="38100" dist="38100" dir="2700000" algn="tl">
                    <a:srgbClr val="000000">
                      <a:alpha val="43137"/>
                    </a:srgbClr>
                  </a:outerShdw>
                </a:effectLst>
              </a:rPr>
              <a:t> and a </a:t>
            </a:r>
            <a:r>
              <a:rPr lang="en-US" b="1" dirty="0" smtClean="0">
                <a:effectLst>
                  <a:outerShdw blurRad="38100" dist="38100" dir="2700000" algn="tl">
                    <a:srgbClr val="000000">
                      <a:alpha val="43137"/>
                    </a:srgbClr>
                  </a:outerShdw>
                </a:effectLst>
              </a:rPr>
              <a:t>tiger…</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endParaRPr lang="en-US" dirty="0">
              <a:effectLst>
                <a:outerShdw blurRad="38100" dist="38100" dir="2700000" algn="tl">
                  <a:srgbClr val="000000">
                    <a:alpha val="43137"/>
                  </a:srgbClr>
                </a:outerShdw>
              </a:effectLst>
            </a:endParaRPr>
          </a:p>
        </p:txBody>
      </p:sp>
      <p:sp>
        <p:nvSpPr>
          <p:cNvPr id="6" name="Text Placeholder 5"/>
          <p:cNvSpPr>
            <a:spLocks noGrp="1"/>
          </p:cNvSpPr>
          <p:nvPr>
            <p:ph type="body" idx="1"/>
            <p:custDataLst>
              <p:tags r:id="rId2"/>
            </p:custDataLst>
          </p:nvPr>
        </p:nvSpPr>
        <p:spPr>
          <a:xfrm>
            <a:off x="607941" y="3124200"/>
            <a:ext cx="2363306" cy="731990"/>
          </a:xfrm>
        </p:spPr>
        <p:txBody>
          <a:bodyPr>
            <a:noAutofit/>
          </a:bodyPr>
          <a:lstStyle/>
          <a:p>
            <a:pPr algn="ctr"/>
            <a:r>
              <a:rPr lang="en-US" sz="2000" dirty="0" smtClean="0"/>
              <a:t>How is the SHARK </a:t>
            </a:r>
            <a:r>
              <a:rPr lang="en-US" sz="2000" dirty="0" smtClean="0">
                <a:effectLst>
                  <a:outerShdw blurRad="38100" dist="38100" dir="2700000" algn="tl">
                    <a:srgbClr val="000000">
                      <a:alpha val="43137"/>
                    </a:srgbClr>
                  </a:outerShdw>
                </a:effectLst>
              </a:rPr>
              <a:t>different</a:t>
            </a:r>
            <a:r>
              <a:rPr lang="en-US" sz="2000" dirty="0" smtClean="0"/>
              <a:t>?</a:t>
            </a:r>
          </a:p>
        </p:txBody>
      </p:sp>
      <p:sp>
        <p:nvSpPr>
          <p:cNvPr id="7" name="Content Placeholder 6"/>
          <p:cNvSpPr>
            <a:spLocks noGrp="1"/>
          </p:cNvSpPr>
          <p:nvPr>
            <p:ph sz="half" idx="2"/>
            <p:custDataLst>
              <p:tags r:id="rId3"/>
            </p:custDataLst>
          </p:nvPr>
        </p:nvSpPr>
        <p:spPr>
          <a:xfrm>
            <a:off x="609600" y="3807106"/>
            <a:ext cx="2667000" cy="2762491"/>
          </a:xfrm>
        </p:spPr>
        <p:txBody>
          <a:bodyPr/>
          <a:lstStyle/>
          <a:p>
            <a:r>
              <a:rPr lang="en-US" dirty="0" smtClean="0"/>
              <a:t>Lives in water</a:t>
            </a:r>
          </a:p>
          <a:p>
            <a:r>
              <a:rPr lang="en-US" dirty="0" smtClean="0"/>
              <a:t>Fins </a:t>
            </a:r>
          </a:p>
          <a:p>
            <a:r>
              <a:rPr lang="en-US" dirty="0" smtClean="0"/>
              <a:t>Scaly skin</a:t>
            </a:r>
          </a:p>
          <a:p>
            <a:endParaRPr lang="en-US" dirty="0" smtClean="0"/>
          </a:p>
          <a:p>
            <a:endParaRPr lang="en-US" dirty="0" smtClean="0"/>
          </a:p>
          <a:p>
            <a:endParaRPr lang="en-US" dirty="0" smtClean="0"/>
          </a:p>
          <a:p>
            <a:endParaRPr lang="en-US" dirty="0" smtClean="0"/>
          </a:p>
        </p:txBody>
      </p:sp>
      <p:sp>
        <p:nvSpPr>
          <p:cNvPr id="8" name="Text Placeholder 7"/>
          <p:cNvSpPr>
            <a:spLocks noGrp="1"/>
          </p:cNvSpPr>
          <p:nvPr>
            <p:ph type="body" sz="quarter" idx="3"/>
            <p:custDataLst>
              <p:tags r:id="rId4"/>
            </p:custDataLst>
          </p:nvPr>
        </p:nvSpPr>
        <p:spPr>
          <a:xfrm>
            <a:off x="3390900" y="3200400"/>
            <a:ext cx="2362200" cy="685800"/>
          </a:xfrm>
        </p:spPr>
        <p:txBody>
          <a:bodyPr>
            <a:noAutofit/>
          </a:bodyPr>
          <a:lstStyle/>
          <a:p>
            <a:pPr algn="ctr"/>
            <a:r>
              <a:rPr lang="en-US" sz="2000" dirty="0" smtClean="0"/>
              <a:t>How are they the </a:t>
            </a:r>
            <a:r>
              <a:rPr lang="en-US" sz="2000" dirty="0" smtClean="0">
                <a:effectLst>
                  <a:outerShdw blurRad="38100" dist="38100" dir="2700000" algn="tl">
                    <a:srgbClr val="000000">
                      <a:alpha val="43137"/>
                    </a:srgbClr>
                  </a:outerShdw>
                </a:effectLst>
              </a:rPr>
              <a:t>same</a:t>
            </a:r>
            <a:r>
              <a:rPr lang="en-US" sz="2000" dirty="0" smtClean="0"/>
              <a:t>?</a:t>
            </a:r>
          </a:p>
        </p:txBody>
      </p:sp>
      <p:sp>
        <p:nvSpPr>
          <p:cNvPr id="9" name="Content Placeholder 8"/>
          <p:cNvSpPr>
            <a:spLocks noGrp="1"/>
          </p:cNvSpPr>
          <p:nvPr>
            <p:ph sz="quarter" idx="4"/>
            <p:custDataLst>
              <p:tags r:id="rId5"/>
            </p:custDataLst>
          </p:nvPr>
        </p:nvSpPr>
        <p:spPr>
          <a:xfrm>
            <a:off x="3314700" y="3962400"/>
            <a:ext cx="2667000" cy="2073797"/>
          </a:xfrm>
        </p:spPr>
        <p:txBody>
          <a:bodyPr/>
          <a:lstStyle/>
          <a:p>
            <a:r>
              <a:rPr lang="en-US" dirty="0" smtClean="0"/>
              <a:t>Predator</a:t>
            </a:r>
          </a:p>
          <a:p>
            <a:pPr lvl="1"/>
            <a:r>
              <a:rPr lang="en-US" dirty="0" smtClean="0"/>
              <a:t>Hunt for prey</a:t>
            </a:r>
          </a:p>
          <a:p>
            <a:r>
              <a:rPr lang="en-US" dirty="0" smtClean="0"/>
              <a:t>Sharp teeth </a:t>
            </a:r>
          </a:p>
          <a:p>
            <a:r>
              <a:rPr lang="en-US" dirty="0" smtClean="0"/>
              <a:t>Live alone</a:t>
            </a:r>
          </a:p>
          <a:p>
            <a:endParaRPr lang="en-US" dirty="0" smtClean="0"/>
          </a:p>
          <a:p>
            <a:endParaRPr lang="en-US" dirty="0"/>
          </a:p>
        </p:txBody>
      </p:sp>
      <p:sp>
        <p:nvSpPr>
          <p:cNvPr id="10" name="Text Placeholder 7"/>
          <p:cNvSpPr txBox="1">
            <a:spLocks/>
          </p:cNvSpPr>
          <p:nvPr>
            <p:custDataLst>
              <p:tags r:id="rId6"/>
            </p:custDataLst>
          </p:nvPr>
        </p:nvSpPr>
        <p:spPr>
          <a:xfrm>
            <a:off x="6171647" y="3200400"/>
            <a:ext cx="2362200" cy="655790"/>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100000"/>
              </a:lnSpc>
              <a:spcBef>
                <a:spcPct val="20000"/>
              </a:spcBef>
              <a:spcAft>
                <a:spcPts val="0"/>
              </a:spcAft>
              <a:buClr>
                <a:schemeClr val="accent1"/>
              </a:buClr>
              <a:buSzPct val="76000"/>
              <a:buFont typeface="Wingdings 2" pitchFamily="18" charset="2"/>
              <a:buNone/>
              <a:tabLst/>
              <a:defRPr/>
            </a:pPr>
            <a:r>
              <a:rPr kumimoji="0" lang="en-US" sz="2000" b="1" i="0" u="none" strike="noStrike" kern="1200" cap="none" spc="0" normalizeH="0" baseline="0" noProof="0" dirty="0" smtClean="0">
                <a:ln>
                  <a:noFill/>
                </a:ln>
                <a:solidFill>
                  <a:schemeClr val="accent1"/>
                </a:solidFill>
                <a:effectLst/>
                <a:uLnTx/>
                <a:uFillTx/>
                <a:latin typeface="+mn-lt"/>
                <a:ea typeface="+mn-ea"/>
                <a:cs typeface="+mn-cs"/>
              </a:rPr>
              <a:t>How is the TIGER</a:t>
            </a:r>
            <a:r>
              <a:rPr kumimoji="0" lang="en-US" sz="2000" b="1" i="0" u="none" strike="noStrike" kern="1200" cap="none" spc="0" normalizeH="0" noProof="0" dirty="0" smtClean="0">
                <a:ln>
                  <a:noFill/>
                </a:ln>
                <a:solidFill>
                  <a:schemeClr val="accent1"/>
                </a:solidFill>
                <a:effectLst/>
                <a:uLnTx/>
                <a:uFillTx/>
                <a:latin typeface="+mn-lt"/>
                <a:ea typeface="+mn-ea"/>
                <a:cs typeface="+mn-cs"/>
              </a:rPr>
              <a:t> </a:t>
            </a:r>
            <a:r>
              <a:rPr kumimoji="0" lang="en-US" sz="2000" b="1" i="0" u="none" strike="noStrike" kern="1200" cap="none" spc="0" normalizeH="0" baseline="0" noProof="0" dirty="0" smtClean="0">
                <a:ln>
                  <a:noFill/>
                </a:ln>
                <a:solidFill>
                  <a:schemeClr val="accent1"/>
                </a:solidFill>
                <a:effectLst>
                  <a:outerShdw blurRad="38100" dist="38100" dir="2700000" algn="tl">
                    <a:srgbClr val="000000">
                      <a:alpha val="43137"/>
                    </a:srgbClr>
                  </a:outerShdw>
                </a:effectLst>
                <a:uLnTx/>
                <a:uFillTx/>
                <a:latin typeface="+mn-lt"/>
                <a:ea typeface="+mn-ea"/>
                <a:cs typeface="+mn-cs"/>
              </a:rPr>
              <a:t>different</a:t>
            </a:r>
            <a:r>
              <a:rPr kumimoji="0" lang="en-US" sz="2000" b="1" i="0" u="none" strike="noStrike" kern="1200" cap="none" spc="0" normalizeH="0" baseline="0" noProof="0" dirty="0" smtClean="0">
                <a:ln>
                  <a:noFill/>
                </a:ln>
                <a:solidFill>
                  <a:schemeClr val="accent1"/>
                </a:solidFill>
                <a:effectLst/>
                <a:uLnTx/>
                <a:uFillTx/>
                <a:latin typeface="+mn-lt"/>
                <a:ea typeface="+mn-ea"/>
                <a:cs typeface="+mn-cs"/>
              </a:rPr>
              <a:t>?</a:t>
            </a:r>
          </a:p>
        </p:txBody>
      </p:sp>
      <p:sp>
        <p:nvSpPr>
          <p:cNvPr id="11" name="Content Placeholder 6"/>
          <p:cNvSpPr txBox="1">
            <a:spLocks/>
          </p:cNvSpPr>
          <p:nvPr>
            <p:custDataLst>
              <p:tags r:id="rId7"/>
            </p:custDataLst>
          </p:nvPr>
        </p:nvSpPr>
        <p:spPr>
          <a:xfrm>
            <a:off x="6019800" y="3959507"/>
            <a:ext cx="2667000" cy="1760798"/>
          </a:xfrm>
          <a:prstGeom prst="rect">
            <a:avLst/>
          </a:prstGeom>
        </p:spPr>
        <p:txBody>
          <a:bodyPr vert="horz" lIns="91440" tIns="45720" rIns="91440" bIns="45720" rtlCol="0">
            <a:normAutofit/>
          </a:bodyPr>
          <a:lstStyle/>
          <a:p>
            <a:pPr marL="342900" indent="-274320">
              <a:spcBef>
                <a:spcPct val="20000"/>
              </a:spcBef>
              <a:buClr>
                <a:schemeClr val="accent1"/>
              </a:buClr>
              <a:buSzPct val="76000"/>
              <a:buFont typeface="Wingdings 2" pitchFamily="18" charset="2"/>
              <a:buChar char=""/>
            </a:pPr>
            <a:r>
              <a:rPr lang="en-US" sz="2400" dirty="0" smtClean="0">
                <a:solidFill>
                  <a:schemeClr val="tx2"/>
                </a:solidFill>
              </a:rPr>
              <a:t>Lives on land</a:t>
            </a:r>
          </a:p>
          <a:p>
            <a:pPr marL="342900" indent="-274320">
              <a:spcBef>
                <a:spcPct val="20000"/>
              </a:spcBef>
              <a:buClr>
                <a:schemeClr val="accent1"/>
              </a:buClr>
              <a:buSzPct val="76000"/>
              <a:buFont typeface="Wingdings 2" pitchFamily="18" charset="2"/>
              <a:buChar char=""/>
            </a:pPr>
            <a:r>
              <a:rPr lang="en-US" sz="2400" dirty="0" smtClean="0">
                <a:solidFill>
                  <a:schemeClr val="tx2"/>
                </a:solidFill>
              </a:rPr>
              <a:t>Four legs</a:t>
            </a:r>
          </a:p>
          <a:p>
            <a:pPr marL="342900" indent="-274320">
              <a:spcBef>
                <a:spcPct val="20000"/>
              </a:spcBef>
              <a:buClr>
                <a:schemeClr val="accent1"/>
              </a:buClr>
              <a:buSzPct val="76000"/>
              <a:buFont typeface="Wingdings 2" pitchFamily="18" charset="2"/>
              <a:buChar char=""/>
            </a:pPr>
            <a:r>
              <a:rPr lang="en-US" sz="2400" dirty="0" smtClean="0">
                <a:solidFill>
                  <a:schemeClr val="tx2"/>
                </a:solidFill>
              </a:rPr>
              <a:t>Fur</a:t>
            </a:r>
          </a:p>
          <a:p>
            <a:pPr marL="342900" indent="-274320">
              <a:spcBef>
                <a:spcPct val="20000"/>
              </a:spcBef>
              <a:buClr>
                <a:schemeClr val="accent1"/>
              </a:buClr>
              <a:buSzPct val="76000"/>
              <a:buFont typeface="Wingdings 2" pitchFamily="18" charset="2"/>
              <a:buChar char=""/>
            </a:pPr>
            <a:endParaRPr lang="en-US" sz="2400" dirty="0" smtClean="0">
              <a:solidFill>
                <a:schemeClr val="tx2"/>
              </a:solidFill>
            </a:endParaRPr>
          </a:p>
          <a:p>
            <a:pPr marL="342900" indent="-274320">
              <a:spcBef>
                <a:spcPct val="20000"/>
              </a:spcBef>
              <a:buClr>
                <a:schemeClr val="accent1"/>
              </a:buClr>
              <a:buSzPct val="76000"/>
              <a:buFont typeface="Wingdings 2" pitchFamily="18" charset="2"/>
              <a:buChar char=""/>
            </a:pPr>
            <a:endParaRPr lang="en-US" sz="2400" dirty="0" smtClean="0">
              <a:solidFill>
                <a:schemeClr val="tx2"/>
              </a:solidFill>
            </a:endParaRPr>
          </a:p>
          <a:p>
            <a:pPr marL="342900" lvl="0" indent="-274320">
              <a:spcBef>
                <a:spcPct val="20000"/>
              </a:spcBef>
              <a:buClr>
                <a:schemeClr val="accent1"/>
              </a:buClr>
              <a:buSzPct val="76000"/>
              <a:buFont typeface="Wingdings 2" pitchFamily="18" charset="2"/>
              <a:buChar char=""/>
              <a:defRPr/>
            </a:pPr>
            <a:endParaRPr lang="en-US" sz="2400" dirty="0">
              <a:solidFill>
                <a:schemeClr val="tx2"/>
              </a:solidFill>
            </a:endParaRPr>
          </a:p>
        </p:txBody>
      </p:sp>
      <p:pic>
        <p:nvPicPr>
          <p:cNvPr id="3074" name="Picture 2"/>
          <p:cNvPicPr>
            <a:picLocks noChangeAspect="1" noChangeArrowheads="1"/>
          </p:cNvPicPr>
          <p:nvPr/>
        </p:nvPicPr>
        <p:blipFill>
          <a:blip r:embed="rId10" cstate="print">
            <a:clrChange>
              <a:clrFrom>
                <a:srgbClr val="FFFFFF"/>
              </a:clrFrom>
              <a:clrTo>
                <a:srgbClr val="FFFFFF">
                  <a:alpha val="0"/>
                </a:srgbClr>
              </a:clrTo>
            </a:clrChange>
          </a:blip>
          <a:stretch>
            <a:fillRect/>
          </a:stretch>
        </p:blipFill>
        <p:spPr bwMode="auto">
          <a:xfrm>
            <a:off x="685800" y="1295400"/>
            <a:ext cx="2688488" cy="1752600"/>
          </a:xfrm>
          <a:prstGeom prst="rect">
            <a:avLst/>
          </a:prstGeom>
          <a:noFill/>
          <a:ln w="9525">
            <a:noFill/>
            <a:miter lim="800000"/>
            <a:headEnd/>
            <a:tailEnd/>
          </a:ln>
        </p:spPr>
      </p:pic>
      <p:pic>
        <p:nvPicPr>
          <p:cNvPr id="3075" name="Picture 3"/>
          <p:cNvPicPr>
            <a:picLocks noChangeAspect="1" noChangeArrowheads="1"/>
          </p:cNvPicPr>
          <p:nvPr/>
        </p:nvPicPr>
        <p:blipFill>
          <a:blip r:embed="rId11" cstate="print">
            <a:clrChange>
              <a:clrFrom>
                <a:srgbClr val="FFFFFF"/>
              </a:clrFrom>
              <a:clrTo>
                <a:srgbClr val="FFFFFF">
                  <a:alpha val="0"/>
                </a:srgbClr>
              </a:clrTo>
            </a:clrChange>
          </a:blip>
          <a:stretch>
            <a:fillRect/>
          </a:stretch>
        </p:blipFill>
        <p:spPr bwMode="auto">
          <a:xfrm>
            <a:off x="5562600" y="1295400"/>
            <a:ext cx="3345375" cy="1706880"/>
          </a:xfrm>
          <a:prstGeom prst="rect">
            <a:avLst/>
          </a:prstGeom>
          <a:noFill/>
          <a:ln w="9525">
            <a:noFill/>
            <a:miter lim="800000"/>
            <a:headEnd/>
            <a:tailEnd/>
          </a:ln>
        </p:spPr>
      </p:pic>
    </p:spTree>
  </p:cSld>
  <p:clrMapOvr>
    <a:masterClrMapping/>
  </p:clrMapOvr>
  <p:transition>
    <p:pull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85800" y="381000"/>
            <a:ext cx="5791200" cy="1600200"/>
          </a:xfrm>
        </p:spPr>
        <p:txBody>
          <a:bodyPr>
            <a:normAutofit/>
          </a:bodyPr>
          <a:lstStyle/>
          <a:p>
            <a:r>
              <a:rPr lang="en-US" dirty="0" smtClean="0"/>
              <a:t>I’m a giant stick insect. </a:t>
            </a:r>
            <a:r>
              <a:rPr lang="en-US" dirty="0"/>
              <a:t>I live in the </a:t>
            </a:r>
            <a:r>
              <a:rPr lang="en-US" dirty="0" smtClean="0"/>
              <a:t>jungle.</a:t>
            </a:r>
            <a:endParaRPr lang="en-US" dirty="0"/>
          </a:p>
        </p:txBody>
      </p:sp>
      <p:sp>
        <p:nvSpPr>
          <p:cNvPr id="6" name="Content Placeholder 3"/>
          <p:cNvSpPr txBox="1">
            <a:spLocks/>
          </p:cNvSpPr>
          <p:nvPr>
            <p:custDataLst>
              <p:tags r:id="rId2"/>
            </p:custDataLst>
          </p:nvPr>
        </p:nvSpPr>
        <p:spPr>
          <a:xfrm>
            <a:off x="685800" y="2743200"/>
            <a:ext cx="3776472" cy="3063240"/>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endParaRPr lang="en-US" dirty="0"/>
          </a:p>
        </p:txBody>
      </p:sp>
      <p:pic>
        <p:nvPicPr>
          <p:cNvPr id="39938" name="Picture 2" descr="Giant Vietnamese Walking Sticks"/>
          <p:cNvPicPr>
            <a:picLocks noGrp="1" noChangeAspect="1" noChangeArrowheads="1"/>
          </p:cNvPicPr>
          <p:nvPr>
            <p:ph sz="quarter" idx="14"/>
            <p:custDataLst>
              <p:tags r:id="rId3"/>
            </p:custDataLst>
          </p:nvPr>
        </p:nvPicPr>
        <p:blipFill>
          <a:blip r:embed="rId6" cstate="print"/>
          <a:stretch>
            <a:fillRect/>
          </a:stretch>
        </p:blipFill>
        <p:spPr bwMode="auto">
          <a:xfrm>
            <a:off x="1524000" y="2133600"/>
            <a:ext cx="6057901" cy="403860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2985706930"/>
      </p:ext>
    </p:extLst>
  </p:cSld>
  <p:clrMapOvr>
    <a:masterClrMapping/>
  </p:clrMapOvr>
  <p:transition>
    <p:pull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85800" y="457200"/>
            <a:ext cx="5486400" cy="1295400"/>
          </a:xfrm>
        </p:spPr>
        <p:txBody>
          <a:bodyPr>
            <a:noAutofit/>
          </a:bodyPr>
          <a:lstStyle/>
          <a:p>
            <a:r>
              <a:rPr lang="en-US" dirty="0" smtClean="0"/>
              <a:t>I’m a scorpion.  </a:t>
            </a:r>
            <a:br>
              <a:rPr lang="en-US" dirty="0" smtClean="0"/>
            </a:br>
            <a:r>
              <a:rPr lang="en-US" dirty="0" smtClean="0"/>
              <a:t>I live in the desert.</a:t>
            </a:r>
            <a:endParaRPr lang="en-US" dirty="0"/>
          </a:p>
        </p:txBody>
      </p:sp>
      <p:pic>
        <p:nvPicPr>
          <p:cNvPr id="15362" name="Picture 2" descr="image photo : Scorpion"/>
          <p:cNvPicPr>
            <a:picLocks noGrp="1" noChangeAspect="1" noChangeArrowheads="1"/>
          </p:cNvPicPr>
          <p:nvPr>
            <p:ph sz="quarter" idx="14"/>
            <p:custDataLst>
              <p:tags r:id="rId2"/>
            </p:custDataLst>
          </p:nvPr>
        </p:nvPicPr>
        <p:blipFill>
          <a:blip r:embed="rId5" cstate="print"/>
          <a:stretch>
            <a:fillRect/>
          </a:stretch>
        </p:blipFill>
        <p:spPr bwMode="auto">
          <a:xfrm>
            <a:off x="1295400" y="1854224"/>
            <a:ext cx="6475436" cy="4317976"/>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28847968"/>
      </p:ext>
    </p:extLst>
  </p:cSld>
  <p:clrMapOvr>
    <a:masterClrMapping/>
  </p:clrMapOvr>
  <p:transition>
    <p:pull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a:xfrm>
            <a:off x="1600201" y="1292136"/>
            <a:ext cx="5943600" cy="1143000"/>
          </a:xfrm>
        </p:spPr>
        <p:txBody>
          <a:bodyPr>
            <a:normAutofit fontScale="90000"/>
          </a:bodyPr>
          <a:lstStyle/>
          <a:p>
            <a:pPr algn="ctr"/>
            <a:r>
              <a:rPr lang="en-US" dirty="0" smtClean="0">
                <a:effectLst>
                  <a:outerShdw blurRad="38100" dist="38100" dir="2700000" algn="tl">
                    <a:srgbClr val="000000">
                      <a:alpha val="43137"/>
                    </a:srgbClr>
                  </a:outerShdw>
                </a:effectLst>
              </a:rPr>
              <a:t>Compare a </a:t>
            </a:r>
            <a:r>
              <a:rPr lang="en-US" b="1" dirty="0" smtClean="0">
                <a:effectLst>
                  <a:outerShdw blurRad="38100" dist="38100" dir="2700000" algn="tl">
                    <a:srgbClr val="000000">
                      <a:alpha val="43137"/>
                    </a:srgbClr>
                  </a:outerShdw>
                </a:effectLst>
              </a:rPr>
              <a:t>scorpion</a:t>
            </a:r>
            <a:r>
              <a:rPr lang="en-US" dirty="0" smtClean="0">
                <a:effectLst>
                  <a:outerShdw blurRad="38100" dist="38100" dir="2700000" algn="tl">
                    <a:srgbClr val="000000">
                      <a:alpha val="43137"/>
                    </a:srgbClr>
                  </a:outerShdw>
                </a:effectLst>
              </a:rPr>
              <a:t> and a </a:t>
            </a:r>
            <a:r>
              <a:rPr lang="en-US" b="1" dirty="0" smtClean="0">
                <a:effectLst>
                  <a:outerShdw blurRad="38100" dist="38100" dir="2700000" algn="tl">
                    <a:srgbClr val="000000">
                      <a:alpha val="43137"/>
                    </a:srgbClr>
                  </a:outerShdw>
                </a:effectLst>
              </a:rPr>
              <a:t>walking stick insect…</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endParaRPr lang="en-US" dirty="0">
              <a:effectLst>
                <a:outerShdw blurRad="38100" dist="38100" dir="2700000" algn="tl">
                  <a:srgbClr val="000000">
                    <a:alpha val="43137"/>
                  </a:srgbClr>
                </a:outerShdw>
              </a:effectLst>
            </a:endParaRPr>
          </a:p>
        </p:txBody>
      </p:sp>
      <p:sp>
        <p:nvSpPr>
          <p:cNvPr id="6" name="Text Placeholder 5"/>
          <p:cNvSpPr>
            <a:spLocks noGrp="1"/>
          </p:cNvSpPr>
          <p:nvPr>
            <p:ph type="body" idx="1"/>
            <p:custDataLst>
              <p:tags r:id="rId2"/>
            </p:custDataLst>
          </p:nvPr>
        </p:nvSpPr>
        <p:spPr>
          <a:xfrm>
            <a:off x="608494" y="3276600"/>
            <a:ext cx="2363306" cy="731990"/>
          </a:xfrm>
        </p:spPr>
        <p:txBody>
          <a:bodyPr>
            <a:noAutofit/>
          </a:bodyPr>
          <a:lstStyle/>
          <a:p>
            <a:pPr algn="ctr"/>
            <a:r>
              <a:rPr lang="en-US" sz="2000" dirty="0" smtClean="0"/>
              <a:t>How is the SCORPION </a:t>
            </a:r>
            <a:r>
              <a:rPr lang="en-US" sz="2000" dirty="0" smtClean="0">
                <a:effectLst>
                  <a:outerShdw blurRad="38100" dist="38100" dir="2700000" algn="tl">
                    <a:srgbClr val="000000">
                      <a:alpha val="43137"/>
                    </a:srgbClr>
                  </a:outerShdw>
                </a:effectLst>
              </a:rPr>
              <a:t>different</a:t>
            </a:r>
            <a:r>
              <a:rPr lang="en-US" sz="2000" dirty="0" smtClean="0"/>
              <a:t>?</a:t>
            </a:r>
          </a:p>
        </p:txBody>
      </p:sp>
      <p:sp>
        <p:nvSpPr>
          <p:cNvPr id="7" name="Content Placeholder 6"/>
          <p:cNvSpPr>
            <a:spLocks noGrp="1"/>
          </p:cNvSpPr>
          <p:nvPr>
            <p:ph sz="half" idx="2"/>
            <p:custDataLst>
              <p:tags r:id="rId3"/>
            </p:custDataLst>
          </p:nvPr>
        </p:nvSpPr>
        <p:spPr>
          <a:xfrm>
            <a:off x="610152" y="4038600"/>
            <a:ext cx="2667000" cy="2606827"/>
          </a:xfrm>
        </p:spPr>
        <p:txBody>
          <a:bodyPr/>
          <a:lstStyle/>
          <a:p>
            <a:r>
              <a:rPr lang="en-US" dirty="0" smtClean="0"/>
              <a:t>Lives in the desert</a:t>
            </a:r>
          </a:p>
          <a:p>
            <a:r>
              <a:rPr lang="en-US" dirty="0" smtClean="0"/>
              <a:t>8 Legs</a:t>
            </a:r>
          </a:p>
          <a:p>
            <a:r>
              <a:rPr lang="en-US" dirty="0" smtClean="0"/>
              <a:t>Stinger</a:t>
            </a:r>
          </a:p>
          <a:p>
            <a:endParaRPr lang="en-US" dirty="0" smtClean="0"/>
          </a:p>
          <a:p>
            <a:endParaRPr lang="en-US" dirty="0" smtClean="0"/>
          </a:p>
          <a:p>
            <a:endParaRPr lang="en-US" dirty="0" smtClean="0"/>
          </a:p>
          <a:p>
            <a:endParaRPr lang="en-US" dirty="0" smtClean="0"/>
          </a:p>
        </p:txBody>
      </p:sp>
      <p:sp>
        <p:nvSpPr>
          <p:cNvPr id="8" name="Text Placeholder 7"/>
          <p:cNvSpPr>
            <a:spLocks noGrp="1"/>
          </p:cNvSpPr>
          <p:nvPr>
            <p:ph type="body" sz="quarter" idx="3"/>
            <p:custDataLst>
              <p:tags r:id="rId4"/>
            </p:custDataLst>
          </p:nvPr>
        </p:nvSpPr>
        <p:spPr>
          <a:xfrm>
            <a:off x="3352800" y="3505200"/>
            <a:ext cx="2362200" cy="457200"/>
          </a:xfrm>
        </p:spPr>
        <p:txBody>
          <a:bodyPr>
            <a:noAutofit/>
          </a:bodyPr>
          <a:lstStyle/>
          <a:p>
            <a:pPr algn="ctr"/>
            <a:r>
              <a:rPr lang="en-US" sz="2000" dirty="0" smtClean="0"/>
              <a:t>How are they the </a:t>
            </a:r>
            <a:r>
              <a:rPr lang="en-US" sz="2000" dirty="0" smtClean="0">
                <a:effectLst>
                  <a:outerShdw blurRad="38100" dist="38100" dir="2700000" algn="tl">
                    <a:srgbClr val="000000">
                      <a:alpha val="43137"/>
                    </a:srgbClr>
                  </a:outerShdw>
                </a:effectLst>
              </a:rPr>
              <a:t>same</a:t>
            </a:r>
            <a:r>
              <a:rPr lang="en-US" sz="2000" dirty="0" smtClean="0"/>
              <a:t>?</a:t>
            </a:r>
          </a:p>
        </p:txBody>
      </p:sp>
      <p:sp>
        <p:nvSpPr>
          <p:cNvPr id="9" name="Content Placeholder 8"/>
          <p:cNvSpPr>
            <a:spLocks noGrp="1"/>
          </p:cNvSpPr>
          <p:nvPr>
            <p:ph sz="quarter" idx="4"/>
            <p:custDataLst>
              <p:tags r:id="rId5"/>
            </p:custDataLst>
          </p:nvPr>
        </p:nvSpPr>
        <p:spPr>
          <a:xfrm>
            <a:off x="3276600" y="4038600"/>
            <a:ext cx="2667000" cy="1845197"/>
          </a:xfrm>
        </p:spPr>
        <p:txBody>
          <a:bodyPr>
            <a:normAutofit/>
          </a:bodyPr>
          <a:lstStyle/>
          <a:p>
            <a:r>
              <a:rPr lang="en-US" dirty="0" smtClean="0"/>
              <a:t>Hard outside skeleton</a:t>
            </a:r>
          </a:p>
          <a:p>
            <a:r>
              <a:rPr lang="en-US" dirty="0" smtClean="0"/>
              <a:t>Small</a:t>
            </a:r>
          </a:p>
          <a:p>
            <a:r>
              <a:rPr lang="en-US" dirty="0" smtClean="0"/>
              <a:t>Eat insects</a:t>
            </a:r>
          </a:p>
          <a:p>
            <a:endParaRPr lang="en-US" dirty="0" smtClean="0"/>
          </a:p>
          <a:p>
            <a:endParaRPr lang="en-US" dirty="0"/>
          </a:p>
        </p:txBody>
      </p:sp>
      <p:sp>
        <p:nvSpPr>
          <p:cNvPr id="10" name="Text Placeholder 7"/>
          <p:cNvSpPr txBox="1">
            <a:spLocks/>
          </p:cNvSpPr>
          <p:nvPr>
            <p:custDataLst>
              <p:tags r:id="rId6"/>
            </p:custDataLst>
          </p:nvPr>
        </p:nvSpPr>
        <p:spPr>
          <a:xfrm>
            <a:off x="6172201" y="3548126"/>
            <a:ext cx="2362200" cy="457200"/>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100000"/>
              </a:lnSpc>
              <a:spcBef>
                <a:spcPct val="20000"/>
              </a:spcBef>
              <a:spcAft>
                <a:spcPts val="0"/>
              </a:spcAft>
              <a:buClr>
                <a:schemeClr val="accent1"/>
              </a:buClr>
              <a:buSzPct val="76000"/>
              <a:buFont typeface="Wingdings 2" pitchFamily="18" charset="2"/>
              <a:buNone/>
              <a:tabLst/>
              <a:defRPr/>
            </a:pPr>
            <a:r>
              <a:rPr kumimoji="0" lang="en-US" sz="2000" b="1" i="0" u="none" strike="noStrike" kern="1200" cap="none" spc="0" normalizeH="0" baseline="0" noProof="0" dirty="0" smtClean="0">
                <a:ln>
                  <a:noFill/>
                </a:ln>
                <a:solidFill>
                  <a:schemeClr val="accent1"/>
                </a:solidFill>
                <a:effectLst/>
                <a:uLnTx/>
                <a:uFillTx/>
                <a:latin typeface="+mn-lt"/>
                <a:ea typeface="+mn-ea"/>
                <a:cs typeface="+mn-cs"/>
              </a:rPr>
              <a:t>How is the </a:t>
            </a:r>
            <a:r>
              <a:rPr lang="en-US" sz="2000" b="1" dirty="0" smtClean="0">
                <a:solidFill>
                  <a:schemeClr val="accent1"/>
                </a:solidFill>
              </a:rPr>
              <a:t>WALKING STICK</a:t>
            </a:r>
            <a:r>
              <a:rPr kumimoji="0" lang="en-US" sz="2000" b="1" i="0" u="none" strike="noStrike" kern="1200" cap="none" spc="0" normalizeH="0" noProof="0" dirty="0" smtClean="0">
                <a:ln>
                  <a:noFill/>
                </a:ln>
                <a:solidFill>
                  <a:schemeClr val="accent1"/>
                </a:solidFill>
                <a:effectLst/>
                <a:uLnTx/>
                <a:uFillTx/>
                <a:latin typeface="+mn-lt"/>
                <a:ea typeface="+mn-ea"/>
                <a:cs typeface="+mn-cs"/>
              </a:rPr>
              <a:t> </a:t>
            </a:r>
            <a:r>
              <a:rPr kumimoji="0" lang="en-US" sz="2000" b="1" i="0" u="none" strike="noStrike" kern="1200" cap="none" spc="0" normalizeH="0" baseline="0" noProof="0" dirty="0" smtClean="0">
                <a:ln>
                  <a:noFill/>
                </a:ln>
                <a:solidFill>
                  <a:schemeClr val="accent1"/>
                </a:solidFill>
                <a:effectLst>
                  <a:outerShdw blurRad="38100" dist="38100" dir="2700000" algn="tl">
                    <a:srgbClr val="000000">
                      <a:alpha val="43137"/>
                    </a:srgbClr>
                  </a:outerShdw>
                </a:effectLst>
                <a:uLnTx/>
                <a:uFillTx/>
                <a:latin typeface="+mn-lt"/>
                <a:ea typeface="+mn-ea"/>
                <a:cs typeface="+mn-cs"/>
              </a:rPr>
              <a:t>different</a:t>
            </a:r>
            <a:r>
              <a:rPr kumimoji="0" lang="en-US" sz="2000" b="1" i="0" u="none" strike="noStrike" kern="1200" cap="none" spc="0" normalizeH="0" baseline="0" noProof="0" dirty="0" smtClean="0">
                <a:ln>
                  <a:noFill/>
                </a:ln>
                <a:solidFill>
                  <a:schemeClr val="accent1"/>
                </a:solidFill>
                <a:effectLst/>
                <a:uLnTx/>
                <a:uFillTx/>
                <a:latin typeface="+mn-lt"/>
                <a:ea typeface="+mn-ea"/>
                <a:cs typeface="+mn-cs"/>
              </a:rPr>
              <a:t>?</a:t>
            </a:r>
          </a:p>
        </p:txBody>
      </p:sp>
      <p:sp>
        <p:nvSpPr>
          <p:cNvPr id="11" name="Content Placeholder 6"/>
          <p:cNvSpPr txBox="1">
            <a:spLocks/>
          </p:cNvSpPr>
          <p:nvPr>
            <p:custDataLst>
              <p:tags r:id="rId7"/>
            </p:custDataLst>
          </p:nvPr>
        </p:nvSpPr>
        <p:spPr>
          <a:xfrm>
            <a:off x="6005113" y="3978797"/>
            <a:ext cx="2667000" cy="2381491"/>
          </a:xfrm>
          <a:prstGeom prst="rect">
            <a:avLst/>
          </a:prstGeom>
        </p:spPr>
        <p:txBody>
          <a:bodyPr vert="horz" lIns="91440" tIns="45720" rIns="91440" bIns="45720" rtlCol="0">
            <a:normAutofit/>
          </a:bodyPr>
          <a:lstStyle/>
          <a:p>
            <a:pPr marL="342900" indent="-274320">
              <a:spcBef>
                <a:spcPct val="20000"/>
              </a:spcBef>
              <a:buClr>
                <a:schemeClr val="accent1"/>
              </a:buClr>
              <a:buSzPct val="76000"/>
              <a:buFont typeface="Wingdings 2" pitchFamily="18" charset="2"/>
              <a:buChar char=""/>
            </a:pPr>
            <a:r>
              <a:rPr lang="en-US" sz="2400" dirty="0" smtClean="0">
                <a:solidFill>
                  <a:schemeClr val="tx2"/>
                </a:solidFill>
              </a:rPr>
              <a:t>Lives in the jungle</a:t>
            </a:r>
          </a:p>
          <a:p>
            <a:pPr marL="342900" indent="-274320">
              <a:spcBef>
                <a:spcPct val="20000"/>
              </a:spcBef>
              <a:buClr>
                <a:schemeClr val="accent1"/>
              </a:buClr>
              <a:buSzPct val="76000"/>
              <a:buFont typeface="Wingdings 2" pitchFamily="18" charset="2"/>
              <a:buChar char=""/>
            </a:pPr>
            <a:r>
              <a:rPr lang="en-US" sz="2400" dirty="0" smtClean="0">
                <a:solidFill>
                  <a:schemeClr val="tx2"/>
                </a:solidFill>
              </a:rPr>
              <a:t>6 legs</a:t>
            </a:r>
          </a:p>
          <a:p>
            <a:pPr marL="342900" indent="-274320">
              <a:spcBef>
                <a:spcPct val="20000"/>
              </a:spcBef>
              <a:buClr>
                <a:schemeClr val="accent1"/>
              </a:buClr>
              <a:buSzPct val="76000"/>
              <a:buFont typeface="Wingdings 2" pitchFamily="18" charset="2"/>
              <a:buChar char=""/>
            </a:pPr>
            <a:r>
              <a:rPr lang="en-US" sz="2400" dirty="0" smtClean="0">
                <a:solidFill>
                  <a:schemeClr val="tx2"/>
                </a:solidFill>
              </a:rPr>
              <a:t>Grows missing legs</a:t>
            </a:r>
          </a:p>
          <a:p>
            <a:pPr marL="342900" indent="-274320">
              <a:spcBef>
                <a:spcPct val="20000"/>
              </a:spcBef>
              <a:buClr>
                <a:schemeClr val="accent1"/>
              </a:buClr>
              <a:buSzPct val="76000"/>
              <a:buFont typeface="Wingdings 2" pitchFamily="18" charset="2"/>
              <a:buChar char=""/>
            </a:pPr>
            <a:endParaRPr lang="en-US" sz="2400" dirty="0" smtClean="0">
              <a:solidFill>
                <a:schemeClr val="tx2"/>
              </a:solidFill>
            </a:endParaRPr>
          </a:p>
          <a:p>
            <a:pPr marL="342900" indent="-274320">
              <a:spcBef>
                <a:spcPct val="20000"/>
              </a:spcBef>
              <a:buClr>
                <a:schemeClr val="accent1"/>
              </a:buClr>
              <a:buSzPct val="76000"/>
              <a:buFont typeface="Wingdings 2" pitchFamily="18" charset="2"/>
              <a:buChar char=""/>
            </a:pPr>
            <a:endParaRPr lang="en-US" sz="2400" dirty="0" smtClean="0">
              <a:solidFill>
                <a:schemeClr val="tx2"/>
              </a:solidFill>
            </a:endParaRPr>
          </a:p>
          <a:p>
            <a:pPr marL="342900" lvl="0" indent="-274320">
              <a:spcBef>
                <a:spcPct val="20000"/>
              </a:spcBef>
              <a:buClr>
                <a:schemeClr val="accent1"/>
              </a:buClr>
              <a:buSzPct val="76000"/>
              <a:buFont typeface="Wingdings 2" pitchFamily="18" charset="2"/>
              <a:buChar char=""/>
              <a:defRPr/>
            </a:pPr>
            <a:endParaRPr lang="en-US" sz="2400" dirty="0">
              <a:solidFill>
                <a:schemeClr val="tx2"/>
              </a:solidFill>
            </a:endParaRPr>
          </a:p>
        </p:txBody>
      </p:sp>
      <p:pic>
        <p:nvPicPr>
          <p:cNvPr id="1026" name="Picture 2" descr="J:\LARRC\Study 2\Materials Team\Units\Animals\K\Pictures\L14_stickers_INT stick insect.jpg"/>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6477000" y="1524000"/>
            <a:ext cx="2286001" cy="1702264"/>
          </a:xfrm>
          <a:prstGeom prst="rect">
            <a:avLst/>
          </a:prstGeom>
          <a:noFill/>
        </p:spPr>
      </p:pic>
      <p:pic>
        <p:nvPicPr>
          <p:cNvPr id="16" name="Picture 11"/>
          <p:cNvPicPr>
            <a:picLocks noChangeAspect="1" noChangeArrowheads="1"/>
          </p:cNvPicPr>
          <p:nvPr/>
        </p:nvPicPr>
        <p:blipFill>
          <a:blip r:embed="rId11" cstate="print">
            <a:clrChange>
              <a:clrFrom>
                <a:srgbClr val="FFFFFF"/>
              </a:clrFrom>
              <a:clrTo>
                <a:srgbClr val="FFFFFF">
                  <a:alpha val="0"/>
                </a:srgbClr>
              </a:clrTo>
            </a:clrChange>
          </a:blip>
          <a:stretch>
            <a:fillRect/>
          </a:stretch>
        </p:blipFill>
        <p:spPr bwMode="auto">
          <a:xfrm>
            <a:off x="609600" y="1676400"/>
            <a:ext cx="2133600" cy="1422399"/>
          </a:xfrm>
          <a:prstGeom prst="rect">
            <a:avLst/>
          </a:prstGeom>
          <a:noFill/>
          <a:ln w="9525">
            <a:noFill/>
            <a:miter lim="800000"/>
            <a:headEnd/>
            <a:tailEnd/>
          </a:ln>
        </p:spPr>
      </p:pic>
    </p:spTree>
  </p:cSld>
  <p:clrMapOvr>
    <a:masterClrMapping/>
  </p:clrMapOvr>
  <p:transition>
    <p:pull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09600" y="381000"/>
            <a:ext cx="5486400" cy="1524000"/>
          </a:xfrm>
        </p:spPr>
        <p:txBody>
          <a:bodyPr>
            <a:normAutofit/>
          </a:bodyPr>
          <a:lstStyle/>
          <a:p>
            <a:r>
              <a:rPr lang="en-US" dirty="0" smtClean="0"/>
              <a:t>I’m a moray eel.  </a:t>
            </a:r>
            <a:br>
              <a:rPr lang="en-US" dirty="0" smtClean="0"/>
            </a:br>
            <a:r>
              <a:rPr lang="en-US" dirty="0" smtClean="0"/>
              <a:t>I live in a coral reef.</a:t>
            </a:r>
            <a:endParaRPr lang="en-US" dirty="0"/>
          </a:p>
        </p:txBody>
      </p:sp>
      <p:pic>
        <p:nvPicPr>
          <p:cNvPr id="14340" name="Picture 4" descr="image photo : Moray Eel"/>
          <p:cNvPicPr>
            <a:picLocks noChangeAspect="1" noChangeArrowheads="1"/>
          </p:cNvPicPr>
          <p:nvPr>
            <p:custDataLst>
              <p:tags r:id="rId2"/>
            </p:custDataLst>
          </p:nvPr>
        </p:nvPicPr>
        <p:blipFill>
          <a:blip r:embed="rId5" cstate="print"/>
          <a:stretch>
            <a:fillRect/>
          </a:stretch>
        </p:blipFill>
        <p:spPr bwMode="auto">
          <a:xfrm>
            <a:off x="1828800" y="2019300"/>
            <a:ext cx="5486400" cy="411480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637443963"/>
      </p:ext>
    </p:extLst>
  </p:cSld>
  <p:clrMapOvr>
    <a:masterClrMapping/>
  </p:clrMapOvr>
  <p:transition>
    <p:pull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85800" y="304800"/>
            <a:ext cx="5029200" cy="1600200"/>
          </a:xfrm>
        </p:spPr>
        <p:txBody>
          <a:bodyPr>
            <a:normAutofit/>
          </a:bodyPr>
          <a:lstStyle/>
          <a:p>
            <a:r>
              <a:rPr lang="en-US" dirty="0" smtClean="0"/>
              <a:t>I’m a rattlesnake.  </a:t>
            </a:r>
            <a:br>
              <a:rPr lang="en-US" dirty="0" smtClean="0"/>
            </a:br>
            <a:r>
              <a:rPr lang="en-US" dirty="0" smtClean="0"/>
              <a:t>I live in the desert.</a:t>
            </a:r>
            <a:endParaRPr lang="en-US" dirty="0"/>
          </a:p>
        </p:txBody>
      </p:sp>
      <p:pic>
        <p:nvPicPr>
          <p:cNvPr id="6146" name="Picture 2" descr="image photo : Western Diamondback Rattlesnake (Crotalus atrox)"/>
          <p:cNvPicPr>
            <a:picLocks noGrp="1" noChangeAspect="1" noChangeArrowheads="1"/>
          </p:cNvPicPr>
          <p:nvPr>
            <p:ph sz="quarter" idx="14"/>
            <p:custDataLst>
              <p:tags r:id="rId2"/>
            </p:custDataLst>
          </p:nvPr>
        </p:nvPicPr>
        <p:blipFill>
          <a:blip r:embed="rId5" cstate="print"/>
          <a:stretch>
            <a:fillRect/>
          </a:stretch>
        </p:blipFill>
        <p:spPr bwMode="auto">
          <a:xfrm>
            <a:off x="1524000" y="2032001"/>
            <a:ext cx="6134100" cy="4089399"/>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52395654"/>
      </p:ext>
    </p:extLst>
  </p:cSld>
  <p:clrMapOvr>
    <a:masterClrMapping/>
  </p:clrMapOvr>
  <p:transition>
    <p:pull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0" cstate="print">
            <a:clrChange>
              <a:clrFrom>
                <a:srgbClr val="FFFFFF"/>
              </a:clrFrom>
              <a:clrTo>
                <a:srgbClr val="FFFFFF">
                  <a:alpha val="0"/>
                </a:srgbClr>
              </a:clrTo>
            </a:clrChange>
          </a:blip>
          <a:stretch>
            <a:fillRect/>
          </a:stretch>
        </p:blipFill>
        <p:spPr bwMode="auto">
          <a:xfrm>
            <a:off x="5943600" y="1600200"/>
            <a:ext cx="2780872" cy="1853914"/>
          </a:xfrm>
          <a:prstGeom prst="rect">
            <a:avLst/>
          </a:prstGeom>
          <a:noFill/>
          <a:ln w="9525">
            <a:noFill/>
            <a:miter lim="800000"/>
            <a:headEnd/>
            <a:tailEnd/>
          </a:ln>
        </p:spPr>
      </p:pic>
      <p:sp>
        <p:nvSpPr>
          <p:cNvPr id="5" name="Title 4"/>
          <p:cNvSpPr>
            <a:spLocks noGrp="1"/>
          </p:cNvSpPr>
          <p:nvPr>
            <p:ph type="title"/>
            <p:custDataLst>
              <p:tags r:id="rId1"/>
            </p:custDataLst>
          </p:nvPr>
        </p:nvSpPr>
        <p:spPr>
          <a:xfrm>
            <a:off x="1524000" y="685800"/>
            <a:ext cx="5791200" cy="1143000"/>
          </a:xfrm>
        </p:spPr>
        <p:txBody>
          <a:bodyPr>
            <a:normAutofit fontScale="90000"/>
          </a:bodyPr>
          <a:lstStyle/>
          <a:p>
            <a:pPr algn="ctr"/>
            <a:r>
              <a:rPr lang="en-US" dirty="0" smtClean="0">
                <a:effectLst>
                  <a:outerShdw blurRad="38100" dist="38100" dir="2700000" algn="tl">
                    <a:srgbClr val="000000">
                      <a:alpha val="43137"/>
                    </a:srgbClr>
                  </a:outerShdw>
                </a:effectLst>
              </a:rPr>
              <a:t>Compare a </a:t>
            </a:r>
            <a:r>
              <a:rPr lang="en-US" b="1" dirty="0" smtClean="0">
                <a:effectLst>
                  <a:outerShdw blurRad="38100" dist="38100" dir="2700000" algn="tl">
                    <a:srgbClr val="000000">
                      <a:alpha val="43137"/>
                    </a:srgbClr>
                  </a:outerShdw>
                </a:effectLst>
              </a:rPr>
              <a:t>moray eel</a:t>
            </a:r>
            <a:r>
              <a:rPr lang="en-US" dirty="0" smtClean="0">
                <a:effectLst>
                  <a:outerShdw blurRad="38100" dist="38100" dir="2700000" algn="tl">
                    <a:srgbClr val="000000">
                      <a:alpha val="43137"/>
                    </a:srgbClr>
                  </a:outerShdw>
                </a:effectLst>
              </a:rPr>
              <a:t> and a </a:t>
            </a:r>
            <a:r>
              <a:rPr lang="en-US" b="1" dirty="0" smtClean="0">
                <a:effectLst>
                  <a:outerShdw blurRad="38100" dist="38100" dir="2700000" algn="tl">
                    <a:srgbClr val="000000">
                      <a:alpha val="43137"/>
                    </a:srgbClr>
                  </a:outerShdw>
                </a:effectLst>
              </a:rPr>
              <a:t>rattlesnake…</a:t>
            </a:r>
            <a:endParaRPr lang="en-US" dirty="0">
              <a:effectLst>
                <a:outerShdw blurRad="38100" dist="38100" dir="2700000" algn="tl">
                  <a:srgbClr val="000000">
                    <a:alpha val="43137"/>
                  </a:srgbClr>
                </a:outerShdw>
              </a:effectLst>
            </a:endParaRPr>
          </a:p>
        </p:txBody>
      </p:sp>
      <p:sp>
        <p:nvSpPr>
          <p:cNvPr id="6" name="Text Placeholder 5"/>
          <p:cNvSpPr>
            <a:spLocks noGrp="1"/>
          </p:cNvSpPr>
          <p:nvPr>
            <p:ph type="body" idx="1"/>
            <p:custDataLst>
              <p:tags r:id="rId2"/>
            </p:custDataLst>
          </p:nvPr>
        </p:nvSpPr>
        <p:spPr>
          <a:xfrm>
            <a:off x="631354" y="3611193"/>
            <a:ext cx="2363306" cy="457200"/>
          </a:xfrm>
        </p:spPr>
        <p:txBody>
          <a:bodyPr>
            <a:noAutofit/>
          </a:bodyPr>
          <a:lstStyle/>
          <a:p>
            <a:pPr algn="ctr"/>
            <a:r>
              <a:rPr lang="en-US" sz="2000" dirty="0" smtClean="0"/>
              <a:t>How is the MORAY EEL </a:t>
            </a:r>
            <a:r>
              <a:rPr lang="en-US" sz="2000" dirty="0" smtClean="0">
                <a:effectLst>
                  <a:outerShdw blurRad="38100" dist="38100" dir="2700000" algn="tl">
                    <a:srgbClr val="000000">
                      <a:alpha val="43137"/>
                    </a:srgbClr>
                  </a:outerShdw>
                </a:effectLst>
              </a:rPr>
              <a:t>different</a:t>
            </a:r>
            <a:r>
              <a:rPr lang="en-US" sz="2000" dirty="0" smtClean="0"/>
              <a:t>?</a:t>
            </a:r>
          </a:p>
        </p:txBody>
      </p:sp>
      <p:sp>
        <p:nvSpPr>
          <p:cNvPr id="7" name="Content Placeholder 6"/>
          <p:cNvSpPr>
            <a:spLocks noGrp="1"/>
          </p:cNvSpPr>
          <p:nvPr>
            <p:ph sz="half" idx="2"/>
            <p:custDataLst>
              <p:tags r:id="rId3"/>
            </p:custDataLst>
          </p:nvPr>
        </p:nvSpPr>
        <p:spPr>
          <a:xfrm>
            <a:off x="6042660" y="4098404"/>
            <a:ext cx="2667000" cy="2514600"/>
          </a:xfrm>
        </p:spPr>
        <p:txBody>
          <a:bodyPr/>
          <a:lstStyle/>
          <a:p>
            <a:r>
              <a:rPr lang="en-US" dirty="0" smtClean="0"/>
              <a:t>Lives in the desert</a:t>
            </a:r>
          </a:p>
          <a:p>
            <a:r>
              <a:rPr lang="en-US" dirty="0" smtClean="0"/>
              <a:t>Poisonous</a:t>
            </a:r>
          </a:p>
          <a:p>
            <a:r>
              <a:rPr lang="en-US" dirty="0" smtClean="0"/>
              <a:t>Scaly skin</a:t>
            </a:r>
          </a:p>
          <a:p>
            <a:r>
              <a:rPr lang="en-US" dirty="0" smtClean="0"/>
              <a:t>Eats mice</a:t>
            </a:r>
          </a:p>
          <a:p>
            <a:endParaRPr lang="en-US" dirty="0" smtClean="0"/>
          </a:p>
          <a:p>
            <a:endParaRPr lang="en-US" dirty="0" smtClean="0"/>
          </a:p>
          <a:p>
            <a:endParaRPr lang="en-US" dirty="0" smtClean="0"/>
          </a:p>
        </p:txBody>
      </p:sp>
      <p:sp>
        <p:nvSpPr>
          <p:cNvPr id="8" name="Text Placeholder 7"/>
          <p:cNvSpPr>
            <a:spLocks noGrp="1"/>
          </p:cNvSpPr>
          <p:nvPr>
            <p:ph type="body" sz="quarter" idx="3"/>
            <p:custDataLst>
              <p:tags r:id="rId4"/>
            </p:custDataLst>
          </p:nvPr>
        </p:nvSpPr>
        <p:spPr>
          <a:xfrm>
            <a:off x="3414313" y="3641203"/>
            <a:ext cx="2362200" cy="457200"/>
          </a:xfrm>
        </p:spPr>
        <p:txBody>
          <a:bodyPr>
            <a:noAutofit/>
          </a:bodyPr>
          <a:lstStyle/>
          <a:p>
            <a:pPr algn="ctr"/>
            <a:r>
              <a:rPr lang="en-US" sz="2000" dirty="0" smtClean="0"/>
              <a:t>How are they the </a:t>
            </a:r>
            <a:r>
              <a:rPr lang="en-US" sz="2000" dirty="0" smtClean="0">
                <a:effectLst>
                  <a:outerShdw blurRad="38100" dist="38100" dir="2700000" algn="tl">
                    <a:srgbClr val="000000">
                      <a:alpha val="43137"/>
                    </a:srgbClr>
                  </a:outerShdw>
                </a:effectLst>
              </a:rPr>
              <a:t>same</a:t>
            </a:r>
            <a:r>
              <a:rPr lang="en-US" sz="2000" dirty="0" smtClean="0"/>
              <a:t>?</a:t>
            </a:r>
          </a:p>
        </p:txBody>
      </p:sp>
      <p:sp>
        <p:nvSpPr>
          <p:cNvPr id="9" name="Content Placeholder 8"/>
          <p:cNvSpPr>
            <a:spLocks noGrp="1"/>
          </p:cNvSpPr>
          <p:nvPr>
            <p:ph sz="quarter" idx="4"/>
            <p:custDataLst>
              <p:tags r:id="rId5"/>
            </p:custDataLst>
          </p:nvPr>
        </p:nvSpPr>
        <p:spPr>
          <a:xfrm>
            <a:off x="3276600" y="4082006"/>
            <a:ext cx="2667000" cy="2988197"/>
          </a:xfrm>
        </p:spPr>
        <p:txBody>
          <a:bodyPr/>
          <a:lstStyle/>
          <a:p>
            <a:r>
              <a:rPr lang="en-US" dirty="0" smtClean="0"/>
              <a:t>Long, thin body; no legs</a:t>
            </a:r>
          </a:p>
          <a:p>
            <a:r>
              <a:rPr lang="en-US" dirty="0" smtClean="0"/>
              <a:t>Predator</a:t>
            </a:r>
          </a:p>
          <a:p>
            <a:r>
              <a:rPr lang="en-US" dirty="0" smtClean="0"/>
              <a:t>Sharp teeth</a:t>
            </a:r>
            <a:endParaRPr lang="en-US" dirty="0"/>
          </a:p>
        </p:txBody>
      </p:sp>
      <p:sp>
        <p:nvSpPr>
          <p:cNvPr id="10" name="Text Placeholder 7"/>
          <p:cNvSpPr txBox="1">
            <a:spLocks/>
          </p:cNvSpPr>
          <p:nvPr>
            <p:custDataLst>
              <p:tags r:id="rId6"/>
            </p:custDataLst>
          </p:nvPr>
        </p:nvSpPr>
        <p:spPr>
          <a:xfrm>
            <a:off x="6195060" y="3611193"/>
            <a:ext cx="2362200" cy="457200"/>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100000"/>
              </a:lnSpc>
              <a:spcBef>
                <a:spcPct val="20000"/>
              </a:spcBef>
              <a:spcAft>
                <a:spcPts val="0"/>
              </a:spcAft>
              <a:buClr>
                <a:schemeClr val="accent1"/>
              </a:buClr>
              <a:buSzPct val="76000"/>
              <a:buFont typeface="Wingdings 2" pitchFamily="18" charset="2"/>
              <a:buNone/>
              <a:tabLst/>
              <a:defRPr/>
            </a:pPr>
            <a:r>
              <a:rPr kumimoji="0" lang="en-US" sz="2000" b="1" i="0" u="none" strike="noStrike" kern="1200" cap="none" spc="0" normalizeH="0" baseline="0" noProof="0" dirty="0" smtClean="0">
                <a:ln>
                  <a:noFill/>
                </a:ln>
                <a:solidFill>
                  <a:schemeClr val="accent1"/>
                </a:solidFill>
                <a:effectLst/>
                <a:uLnTx/>
                <a:uFillTx/>
                <a:latin typeface="+mn-lt"/>
                <a:ea typeface="+mn-ea"/>
                <a:cs typeface="+mn-cs"/>
              </a:rPr>
              <a:t>How is the </a:t>
            </a:r>
            <a:r>
              <a:rPr lang="en-US" sz="2000" b="1" dirty="0" smtClean="0">
                <a:solidFill>
                  <a:schemeClr val="accent1"/>
                </a:solidFill>
              </a:rPr>
              <a:t>RATTLESNAKE</a:t>
            </a:r>
            <a:r>
              <a:rPr kumimoji="0" lang="en-US" sz="2000" b="1" i="0" u="none" strike="noStrike" kern="1200" cap="none" spc="0" normalizeH="0" noProof="0" dirty="0" smtClean="0">
                <a:ln>
                  <a:noFill/>
                </a:ln>
                <a:solidFill>
                  <a:schemeClr val="accent1"/>
                </a:solidFill>
                <a:effectLst/>
                <a:uLnTx/>
                <a:uFillTx/>
                <a:latin typeface="+mn-lt"/>
                <a:ea typeface="+mn-ea"/>
                <a:cs typeface="+mn-cs"/>
              </a:rPr>
              <a:t> </a:t>
            </a:r>
            <a:r>
              <a:rPr kumimoji="0" lang="en-US" sz="2000" b="1" i="0" u="none" strike="noStrike" kern="1200" cap="none" spc="0" normalizeH="0" baseline="0" noProof="0" dirty="0" smtClean="0">
                <a:ln>
                  <a:noFill/>
                </a:ln>
                <a:solidFill>
                  <a:schemeClr val="accent1"/>
                </a:solidFill>
                <a:effectLst>
                  <a:outerShdw blurRad="38100" dist="38100" dir="2700000" algn="tl">
                    <a:srgbClr val="000000">
                      <a:alpha val="43137"/>
                    </a:srgbClr>
                  </a:outerShdw>
                </a:effectLst>
                <a:uLnTx/>
                <a:uFillTx/>
                <a:latin typeface="+mn-lt"/>
                <a:ea typeface="+mn-ea"/>
                <a:cs typeface="+mn-cs"/>
              </a:rPr>
              <a:t>different</a:t>
            </a:r>
            <a:r>
              <a:rPr kumimoji="0" lang="en-US" sz="2000" b="1" i="0" u="none" strike="noStrike" kern="1200" cap="none" spc="0" normalizeH="0" baseline="0" noProof="0" dirty="0" smtClean="0">
                <a:ln>
                  <a:noFill/>
                </a:ln>
                <a:solidFill>
                  <a:schemeClr val="accent1"/>
                </a:solidFill>
                <a:effectLst/>
                <a:uLnTx/>
                <a:uFillTx/>
                <a:latin typeface="+mn-lt"/>
                <a:ea typeface="+mn-ea"/>
                <a:cs typeface="+mn-cs"/>
              </a:rPr>
              <a:t>?</a:t>
            </a:r>
          </a:p>
        </p:txBody>
      </p:sp>
      <p:sp>
        <p:nvSpPr>
          <p:cNvPr id="11" name="Content Placeholder 6"/>
          <p:cNvSpPr txBox="1">
            <a:spLocks/>
          </p:cNvSpPr>
          <p:nvPr>
            <p:custDataLst>
              <p:tags r:id="rId7"/>
            </p:custDataLst>
          </p:nvPr>
        </p:nvSpPr>
        <p:spPr>
          <a:xfrm>
            <a:off x="556260" y="4098403"/>
            <a:ext cx="2667000" cy="2988197"/>
          </a:xfrm>
          <a:prstGeom prst="rect">
            <a:avLst/>
          </a:prstGeom>
        </p:spPr>
        <p:txBody>
          <a:bodyPr vert="horz" lIns="91440" tIns="45720" rIns="91440" bIns="45720" rtlCol="0">
            <a:normAutofit/>
          </a:bodyPr>
          <a:lstStyle/>
          <a:p>
            <a:pPr marL="342900" indent="-274320">
              <a:spcBef>
                <a:spcPct val="20000"/>
              </a:spcBef>
              <a:buClr>
                <a:schemeClr val="accent1"/>
              </a:buClr>
              <a:buSzPct val="76000"/>
              <a:buFont typeface="Wingdings 2" pitchFamily="18" charset="2"/>
              <a:buChar char=""/>
            </a:pPr>
            <a:r>
              <a:rPr lang="en-US" sz="2400" dirty="0" smtClean="0">
                <a:solidFill>
                  <a:schemeClr val="tx2"/>
                </a:solidFill>
              </a:rPr>
              <a:t>Lives in the coral reef</a:t>
            </a:r>
          </a:p>
          <a:p>
            <a:pPr marL="342900" indent="-274320">
              <a:spcBef>
                <a:spcPct val="20000"/>
              </a:spcBef>
              <a:buClr>
                <a:schemeClr val="accent1"/>
              </a:buClr>
              <a:buSzPct val="76000"/>
              <a:buFont typeface="Wingdings 2" pitchFamily="18" charset="2"/>
              <a:buChar char=""/>
            </a:pPr>
            <a:r>
              <a:rPr lang="en-US" sz="2400" dirty="0" smtClean="0">
                <a:solidFill>
                  <a:schemeClr val="tx2"/>
                </a:solidFill>
              </a:rPr>
              <a:t>Smooth skin</a:t>
            </a:r>
          </a:p>
          <a:p>
            <a:pPr marL="342900" indent="-274320">
              <a:spcBef>
                <a:spcPct val="20000"/>
              </a:spcBef>
              <a:buClr>
                <a:schemeClr val="accent1"/>
              </a:buClr>
              <a:buSzPct val="76000"/>
              <a:buFont typeface="Wingdings 2" pitchFamily="18" charset="2"/>
              <a:buChar char=""/>
            </a:pPr>
            <a:r>
              <a:rPr lang="en-US" sz="2400" dirty="0" smtClean="0">
                <a:solidFill>
                  <a:schemeClr val="tx2"/>
                </a:solidFill>
              </a:rPr>
              <a:t>Eats fish</a:t>
            </a:r>
          </a:p>
          <a:p>
            <a:pPr marL="342900" indent="-274320">
              <a:spcBef>
                <a:spcPct val="20000"/>
              </a:spcBef>
              <a:buClr>
                <a:schemeClr val="accent1"/>
              </a:buClr>
              <a:buSzPct val="76000"/>
              <a:buFont typeface="Wingdings 2" pitchFamily="18" charset="2"/>
              <a:buChar char=""/>
            </a:pPr>
            <a:endParaRPr lang="en-US" sz="2400" dirty="0" smtClean="0">
              <a:solidFill>
                <a:schemeClr val="tx2"/>
              </a:solidFill>
            </a:endParaRPr>
          </a:p>
          <a:p>
            <a:pPr marL="342900" indent="-274320">
              <a:spcBef>
                <a:spcPct val="20000"/>
              </a:spcBef>
              <a:buClr>
                <a:schemeClr val="accent1"/>
              </a:buClr>
              <a:buSzPct val="76000"/>
              <a:buFont typeface="Wingdings 2" pitchFamily="18" charset="2"/>
              <a:buChar char=""/>
            </a:pPr>
            <a:endParaRPr lang="en-US" sz="2400" dirty="0" smtClean="0">
              <a:solidFill>
                <a:schemeClr val="tx2"/>
              </a:solidFill>
            </a:endParaRPr>
          </a:p>
          <a:p>
            <a:pPr marL="342900" lvl="0" indent="-274320">
              <a:spcBef>
                <a:spcPct val="20000"/>
              </a:spcBef>
              <a:buClr>
                <a:schemeClr val="accent1"/>
              </a:buClr>
              <a:buSzPct val="76000"/>
              <a:buFont typeface="Wingdings 2" pitchFamily="18" charset="2"/>
              <a:buChar char=""/>
              <a:defRPr/>
            </a:pPr>
            <a:endParaRPr lang="en-US" sz="2400" dirty="0">
              <a:solidFill>
                <a:schemeClr val="tx2"/>
              </a:solidFill>
            </a:endParaRPr>
          </a:p>
        </p:txBody>
      </p:sp>
      <p:pic>
        <p:nvPicPr>
          <p:cNvPr id="16" name="Picture 6"/>
          <p:cNvPicPr>
            <a:picLocks noChangeAspect="1" noChangeArrowheads="1"/>
          </p:cNvPicPr>
          <p:nvPr/>
        </p:nvPicPr>
        <p:blipFill>
          <a:blip r:embed="rId11" cstate="print">
            <a:clrChange>
              <a:clrFrom>
                <a:srgbClr val="FEFEFE"/>
              </a:clrFrom>
              <a:clrTo>
                <a:srgbClr val="FEFEFE">
                  <a:alpha val="0"/>
                </a:srgbClr>
              </a:clrTo>
            </a:clrChange>
          </a:blip>
          <a:stretch>
            <a:fillRect/>
          </a:stretch>
        </p:blipFill>
        <p:spPr bwMode="auto">
          <a:xfrm rot="21231675">
            <a:off x="434881" y="1886405"/>
            <a:ext cx="2563939" cy="1145189"/>
          </a:xfrm>
          <a:prstGeom prst="rect">
            <a:avLst/>
          </a:prstGeom>
          <a:noFill/>
          <a:ln w="9525">
            <a:noFill/>
            <a:miter lim="800000"/>
            <a:headEnd/>
            <a:tailEnd/>
          </a:ln>
        </p:spPr>
      </p:pic>
    </p:spTree>
  </p:cSld>
  <p:clrMapOvr>
    <a:masterClrMapping/>
  </p:clrMapOvr>
  <p:transition>
    <p:pull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custDataLst>
              <p:tags r:id="rId1"/>
            </p:custDataLst>
          </p:nvPr>
        </p:nvSpPr>
        <p:spPr>
          <a:xfrm>
            <a:off x="4572001" y="2438400"/>
            <a:ext cx="3657600" cy="1134036"/>
          </a:xfrm>
        </p:spPr>
        <p:txBody>
          <a:bodyPr>
            <a:normAutofit/>
          </a:bodyPr>
          <a:lstStyle/>
          <a:p>
            <a:pPr algn="ctr"/>
            <a:r>
              <a:rPr lang="en-US" dirty="0" smtClean="0">
                <a:effectLst>
                  <a:outerShdw blurRad="38100" dist="38100" dir="2700000" algn="tl">
                    <a:srgbClr val="000000">
                      <a:alpha val="43137"/>
                    </a:srgbClr>
                  </a:outerShdw>
                </a:effectLst>
              </a:rPr>
              <a:t>Now you do it!</a:t>
            </a:r>
            <a:endParaRPr lang="en-US" dirty="0">
              <a:effectLst>
                <a:outerShdw blurRad="38100" dist="38100" dir="2700000" algn="tl">
                  <a:srgbClr val="000000">
                    <a:alpha val="43137"/>
                  </a:srgbClr>
                </a:outerShdw>
              </a:effectLst>
            </a:endParaRPr>
          </a:p>
        </p:txBody>
      </p:sp>
      <p:sp>
        <p:nvSpPr>
          <p:cNvPr id="9" name="Text Placeholder 8"/>
          <p:cNvSpPr>
            <a:spLocks noGrp="1"/>
          </p:cNvSpPr>
          <p:nvPr>
            <p:ph type="subTitle" idx="1"/>
            <p:custDataLst>
              <p:tags r:id="rId2"/>
            </p:custDataLst>
          </p:nvPr>
        </p:nvSpPr>
        <p:spPr>
          <a:xfrm>
            <a:off x="4572000" y="3810000"/>
            <a:ext cx="3733800" cy="2057400"/>
          </a:xfrm>
        </p:spPr>
        <p:txBody>
          <a:bodyPr>
            <a:noAutofit/>
          </a:bodyPr>
          <a:lstStyle/>
          <a:p>
            <a:pPr algn="ctr"/>
            <a:r>
              <a:rPr lang="en-US" sz="2400" dirty="0" smtClean="0"/>
              <a:t>What do animals </a:t>
            </a:r>
            <a:br>
              <a:rPr lang="en-US" sz="2400" dirty="0" smtClean="0"/>
            </a:br>
            <a:r>
              <a:rPr lang="en-US" sz="2400" dirty="0" smtClean="0"/>
              <a:t>need?</a:t>
            </a:r>
          </a:p>
          <a:p>
            <a:pPr algn="ctr"/>
            <a:endParaRPr lang="en-US" sz="1000" dirty="0" smtClean="0"/>
          </a:p>
          <a:p>
            <a:pPr algn="ctr"/>
            <a:r>
              <a:rPr lang="en-US" sz="2400" dirty="0" smtClean="0"/>
              <a:t>How are they </a:t>
            </a:r>
            <a:br>
              <a:rPr lang="en-US" sz="2400" dirty="0" smtClean="0"/>
            </a:br>
            <a:r>
              <a:rPr lang="en-US" sz="2400" dirty="0" smtClean="0"/>
              <a:t>the same or different?</a:t>
            </a:r>
            <a:endParaRPr lang="en-US" sz="2400" dirty="0"/>
          </a:p>
        </p:txBody>
      </p:sp>
      <p:pic>
        <p:nvPicPr>
          <p:cNvPr id="10" name="Picture 2" descr="image photo : Indonesian tiger"/>
          <p:cNvPicPr>
            <a:picLocks noChangeAspect="1" noChangeArrowheads="1"/>
          </p:cNvPicPr>
          <p:nvPr>
            <p:custDataLst>
              <p:tags r:id="rId3"/>
            </p:custDataLst>
          </p:nvPr>
        </p:nvPicPr>
        <p:blipFill>
          <a:blip r:embed="rId14" cstate="print"/>
          <a:stretch>
            <a:fillRect/>
          </a:stretch>
        </p:blipFill>
        <p:spPr bwMode="auto">
          <a:xfrm>
            <a:off x="228600" y="322597"/>
            <a:ext cx="2290187" cy="1732881"/>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pic>
        <p:nvPicPr>
          <p:cNvPr id="11" name="Picture 4" descr="Monkey Hanging On A Tree"/>
          <p:cNvPicPr>
            <a:picLocks noChangeAspect="1" noChangeArrowheads="1"/>
          </p:cNvPicPr>
          <p:nvPr>
            <p:custDataLst>
              <p:tags r:id="rId4"/>
            </p:custDataLst>
          </p:nvPr>
        </p:nvPicPr>
        <p:blipFill>
          <a:blip r:embed="rId15" cstate="print"/>
          <a:stretch>
            <a:fillRect/>
          </a:stretch>
        </p:blipFill>
        <p:spPr bwMode="auto">
          <a:xfrm>
            <a:off x="2743200" y="1524000"/>
            <a:ext cx="1524000" cy="228600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pic>
        <p:nvPicPr>
          <p:cNvPr id="12" name="Picture 2" descr="Elephant, Sri Lanka"/>
          <p:cNvPicPr>
            <a:picLocks noChangeAspect="1" noChangeArrowheads="1"/>
          </p:cNvPicPr>
          <p:nvPr>
            <p:custDataLst>
              <p:tags r:id="rId5"/>
            </p:custDataLst>
          </p:nvPr>
        </p:nvPicPr>
        <p:blipFill>
          <a:blip r:embed="rId16" cstate="print"/>
          <a:stretch>
            <a:fillRect/>
          </a:stretch>
        </p:blipFill>
        <p:spPr bwMode="auto">
          <a:xfrm>
            <a:off x="990600" y="4495941"/>
            <a:ext cx="1666876" cy="1599918"/>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pic>
        <p:nvPicPr>
          <p:cNvPr id="13" name="Picture 2" descr="image photo : Scorpion"/>
          <p:cNvPicPr>
            <a:picLocks noChangeAspect="1" noChangeArrowheads="1"/>
          </p:cNvPicPr>
          <p:nvPr>
            <p:custDataLst>
              <p:tags r:id="rId6"/>
            </p:custDataLst>
          </p:nvPr>
        </p:nvPicPr>
        <p:blipFill>
          <a:blip r:embed="rId17" cstate="print"/>
          <a:stretch>
            <a:fillRect/>
          </a:stretch>
        </p:blipFill>
        <p:spPr bwMode="auto">
          <a:xfrm>
            <a:off x="2628279" y="4038600"/>
            <a:ext cx="1599822" cy="106680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pic>
        <p:nvPicPr>
          <p:cNvPr id="14" name="Picture 2" descr="Burrowing Owl"/>
          <p:cNvPicPr>
            <a:picLocks noChangeAspect="1" noChangeArrowheads="1"/>
          </p:cNvPicPr>
          <p:nvPr>
            <p:custDataLst>
              <p:tags r:id="rId7"/>
            </p:custDataLst>
          </p:nvPr>
        </p:nvPicPr>
        <p:blipFill>
          <a:blip r:embed="rId18" cstate="print"/>
          <a:stretch>
            <a:fillRect/>
          </a:stretch>
        </p:blipFill>
        <p:spPr bwMode="auto">
          <a:xfrm>
            <a:off x="230220" y="3658125"/>
            <a:ext cx="1135358" cy="989549"/>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pic>
        <p:nvPicPr>
          <p:cNvPr id="15" name="Picture 4" descr="image photo : Coyote Yelping"/>
          <p:cNvPicPr>
            <a:picLocks noChangeAspect="1" noChangeArrowheads="1"/>
          </p:cNvPicPr>
          <p:nvPr>
            <p:custDataLst>
              <p:tags r:id="rId8"/>
            </p:custDataLst>
          </p:nvPr>
        </p:nvPicPr>
        <p:blipFill>
          <a:blip r:embed="rId19" cstate="print"/>
          <a:stretch>
            <a:fillRect/>
          </a:stretch>
        </p:blipFill>
        <p:spPr bwMode="auto">
          <a:xfrm>
            <a:off x="381000" y="1828800"/>
            <a:ext cx="1828800" cy="1219199"/>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pic>
        <p:nvPicPr>
          <p:cNvPr id="16" name="Picture 2" descr="image photo : ReefShark"/>
          <p:cNvPicPr>
            <a:picLocks noChangeAspect="1" noChangeArrowheads="1"/>
          </p:cNvPicPr>
          <p:nvPr>
            <p:custDataLst>
              <p:tags r:id="rId9"/>
            </p:custDataLst>
          </p:nvPr>
        </p:nvPicPr>
        <p:blipFill>
          <a:blip r:embed="rId20" cstate="print"/>
          <a:stretch>
            <a:fillRect/>
          </a:stretch>
        </p:blipFill>
        <p:spPr bwMode="auto">
          <a:xfrm>
            <a:off x="2565483" y="5334000"/>
            <a:ext cx="1625434" cy="121920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pic>
        <p:nvPicPr>
          <p:cNvPr id="17" name="Picture 2" descr="Anemone Crab"/>
          <p:cNvPicPr>
            <a:picLocks noChangeAspect="1" noChangeArrowheads="1"/>
          </p:cNvPicPr>
          <p:nvPr>
            <p:custDataLst>
              <p:tags r:id="rId10"/>
            </p:custDataLst>
          </p:nvPr>
        </p:nvPicPr>
        <p:blipFill>
          <a:blip r:embed="rId21" cstate="print">
            <a:extLst>
              <a:ext uri="{28A0092B-C50C-407E-A947-70E740481C1C}">
                <a14:useLocalDpi xmlns="" xmlns:a14="http://schemas.microsoft.com/office/drawing/2010/main" val="0"/>
              </a:ext>
            </a:extLst>
          </a:blip>
          <a:srcRect/>
          <a:stretch>
            <a:fillRect/>
          </a:stretch>
        </p:blipFill>
        <p:spPr bwMode="auto">
          <a:xfrm>
            <a:off x="990600" y="2819400"/>
            <a:ext cx="1962727" cy="129540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pic>
        <p:nvPicPr>
          <p:cNvPr id="18" name="Picture 4" descr="image photo : Moray Eel"/>
          <p:cNvPicPr>
            <a:picLocks noChangeAspect="1" noChangeArrowheads="1"/>
          </p:cNvPicPr>
          <p:nvPr>
            <p:custDataLst>
              <p:tags r:id="rId11"/>
            </p:custDataLst>
          </p:nvPr>
        </p:nvPicPr>
        <p:blipFill>
          <a:blip r:embed="rId22" cstate="print"/>
          <a:stretch>
            <a:fillRect/>
          </a:stretch>
        </p:blipFill>
        <p:spPr bwMode="auto">
          <a:xfrm>
            <a:off x="2667000" y="304800"/>
            <a:ext cx="1422399" cy="1066799"/>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Tree>
  </p:cSld>
  <p:clrMapOvr>
    <a:masterClrMapping/>
  </p:clrMapOvr>
  <p:transition>
    <p:pull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457200" y="762000"/>
            <a:ext cx="8229600" cy="1143000"/>
          </a:xfrm>
        </p:spPr>
        <p:txBody>
          <a:bodyPr>
            <a:normAutofit fontScale="90000"/>
          </a:bodyPr>
          <a:lstStyle/>
          <a:p>
            <a:pPr algn="ctr"/>
            <a:r>
              <a:rPr lang="en-US" dirty="0" smtClean="0">
                <a:effectLst>
                  <a:outerShdw blurRad="38100" dist="38100" dir="2700000" algn="tl">
                    <a:srgbClr val="000000">
                      <a:alpha val="43137"/>
                    </a:srgbClr>
                  </a:outerShdw>
                </a:effectLst>
              </a:rPr>
              <a:t>Compare a </a:t>
            </a:r>
            <a:r>
              <a:rPr lang="en-US" b="1" dirty="0" smtClean="0">
                <a:effectLst>
                  <a:outerShdw blurRad="38100" dist="38100" dir="2700000" algn="tl">
                    <a:srgbClr val="000000">
                      <a:alpha val="43137"/>
                    </a:srgbClr>
                  </a:outerShdw>
                </a:effectLst>
              </a:rPr>
              <a:t>shark</a:t>
            </a:r>
            <a:r>
              <a:rPr lang="en-US" dirty="0" smtClean="0">
                <a:effectLst>
                  <a:outerShdw blurRad="38100" dist="38100" dir="2700000" algn="tl">
                    <a:srgbClr val="000000">
                      <a:alpha val="43137"/>
                    </a:srgbClr>
                  </a:outerShdw>
                </a:effectLst>
              </a:rPr>
              <a:t> and a </a:t>
            </a:r>
            <a:r>
              <a:rPr lang="en-US" b="1" dirty="0" smtClean="0">
                <a:effectLst>
                  <a:outerShdw blurRad="38100" dist="38100" dir="2700000" algn="tl">
                    <a:srgbClr val="000000">
                      <a:alpha val="43137"/>
                    </a:srgbClr>
                  </a:outerShdw>
                </a:effectLst>
              </a:rPr>
              <a:t>tiger…</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endParaRPr lang="en-US" dirty="0"/>
          </a:p>
        </p:txBody>
      </p:sp>
      <p:pic>
        <p:nvPicPr>
          <p:cNvPr id="10" name="Picture 2" descr="image photo : ReefShark"/>
          <p:cNvPicPr>
            <a:picLocks noChangeAspect="1" noChangeArrowheads="1"/>
          </p:cNvPicPr>
          <p:nvPr>
            <p:custDataLst>
              <p:tags r:id="rId2"/>
            </p:custDataLst>
          </p:nvPr>
        </p:nvPicPr>
        <p:blipFill>
          <a:blip r:embed="rId6" cstate="print"/>
          <a:stretch>
            <a:fillRect/>
          </a:stretch>
        </p:blipFill>
        <p:spPr bwMode="auto">
          <a:xfrm>
            <a:off x="686205" y="1676400"/>
            <a:ext cx="3961995" cy="297180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pic>
        <p:nvPicPr>
          <p:cNvPr id="11" name="Picture 2" descr="image photo : Indonesian tiger"/>
          <p:cNvPicPr>
            <a:picLocks noChangeAspect="1" noChangeArrowheads="1"/>
          </p:cNvPicPr>
          <p:nvPr>
            <p:custDataLst>
              <p:tags r:id="rId3"/>
            </p:custDataLst>
          </p:nvPr>
        </p:nvPicPr>
        <p:blipFill>
          <a:blip r:embed="rId7" cstate="print"/>
          <a:stretch>
            <a:fillRect/>
          </a:stretch>
        </p:blipFill>
        <p:spPr bwMode="auto">
          <a:xfrm>
            <a:off x="4110613" y="2895600"/>
            <a:ext cx="4347587" cy="3289623"/>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Tree>
  </p:cSld>
  <p:clrMapOvr>
    <a:masterClrMapping/>
  </p:clrMapOvr>
  <p:transition>
    <p:pull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604962"/>
            <a:ext cx="8229600" cy="1300038"/>
          </a:xfrm>
        </p:spPr>
        <p:txBody>
          <a:bodyPr>
            <a:normAutofit fontScale="90000"/>
          </a:bodyPr>
          <a:lstStyle/>
          <a:p>
            <a:pPr algn="ctr"/>
            <a:r>
              <a:rPr lang="en-US" dirty="0" smtClean="0"/>
              <a:t>Animals need food, water, </a:t>
            </a:r>
            <a:br>
              <a:rPr lang="en-US" dirty="0" smtClean="0"/>
            </a:br>
            <a:r>
              <a:rPr lang="en-US" dirty="0" smtClean="0"/>
              <a:t>and a way to stay safe.</a:t>
            </a:r>
            <a:endParaRPr lang="en-US" dirty="0"/>
          </a:p>
        </p:txBody>
      </p:sp>
      <p:pic>
        <p:nvPicPr>
          <p:cNvPr id="6" name="Picture 5" descr="eating.jpg"/>
          <p:cNvPicPr>
            <a:picLocks noChangeAspect="1"/>
          </p:cNvPicPr>
          <p:nvPr>
            <p:custDataLst>
              <p:tags r:id="rId2"/>
            </p:custDataLst>
          </p:nvPr>
        </p:nvPicPr>
        <p:blipFill>
          <a:blip r:embed="rId8" cstate="print"/>
          <a:stretch>
            <a:fillRect/>
          </a:stretch>
        </p:blipFill>
        <p:spPr>
          <a:xfrm>
            <a:off x="1221016" y="1954859"/>
            <a:ext cx="3274784" cy="1855141"/>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pic>
        <p:nvPicPr>
          <p:cNvPr id="7" name="Picture 6" descr="fox drinking.jpg"/>
          <p:cNvPicPr>
            <a:picLocks noChangeAspect="1"/>
          </p:cNvPicPr>
          <p:nvPr>
            <p:custDataLst>
              <p:tags r:id="rId3"/>
            </p:custDataLst>
          </p:nvPr>
        </p:nvPicPr>
        <p:blipFill>
          <a:blip r:embed="rId9" cstate="print"/>
          <a:stretch>
            <a:fillRect/>
          </a:stretch>
        </p:blipFill>
        <p:spPr>
          <a:xfrm>
            <a:off x="1219200" y="4038600"/>
            <a:ext cx="2743200" cy="2099783"/>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
        <p:nvSpPr>
          <p:cNvPr id="10" name="TextBox 9"/>
          <p:cNvSpPr txBox="1"/>
          <p:nvPr>
            <p:custDataLst>
              <p:tags r:id="rId4"/>
            </p:custDataLst>
          </p:nvPr>
        </p:nvSpPr>
        <p:spPr>
          <a:xfrm>
            <a:off x="4281796" y="5141893"/>
            <a:ext cx="3657600" cy="954107"/>
          </a:xfrm>
          <a:prstGeom prst="rect">
            <a:avLst/>
          </a:prstGeom>
          <a:noFill/>
        </p:spPr>
        <p:txBody>
          <a:bodyPr wrap="square" rtlCol="0">
            <a:spAutoFit/>
          </a:bodyPr>
          <a:lstStyle/>
          <a:p>
            <a:r>
              <a:rPr lang="en-US" sz="2800" dirty="0" smtClean="0"/>
              <a:t>How do animals get these things?</a:t>
            </a:r>
            <a:endParaRPr lang="en-US" sz="2800" dirty="0"/>
          </a:p>
        </p:txBody>
      </p:sp>
      <p:pic>
        <p:nvPicPr>
          <p:cNvPr id="8" name="Picture 2" descr="Burrowing Owl"/>
          <p:cNvPicPr>
            <a:picLocks noGrp="1" noChangeAspect="1" noChangeArrowheads="1"/>
          </p:cNvPicPr>
          <p:nvPr>
            <p:ph idx="1"/>
            <p:custDataLst>
              <p:tags r:id="rId5"/>
            </p:custDataLst>
          </p:nvPr>
        </p:nvPicPr>
        <p:blipFill>
          <a:blip r:embed="rId10" cstate="print"/>
          <a:stretch>
            <a:fillRect/>
          </a:stretch>
        </p:blipFill>
        <p:spPr bwMode="auto">
          <a:xfrm>
            <a:off x="4777393" y="2209800"/>
            <a:ext cx="3147407" cy="274320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3875716317"/>
      </p:ext>
    </p:extLst>
  </p:cSld>
  <p:clrMapOvr>
    <a:masterClrMapping/>
  </p:clrMapOvr>
  <p:transition>
    <p:pull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457200" y="762000"/>
            <a:ext cx="8229600" cy="1143000"/>
          </a:xfrm>
        </p:spPr>
        <p:txBody>
          <a:bodyPr>
            <a:normAutofit fontScale="90000"/>
          </a:bodyPr>
          <a:lstStyle/>
          <a:p>
            <a:pPr algn="ctr"/>
            <a:r>
              <a:rPr lang="en-US" dirty="0" smtClean="0">
                <a:effectLst>
                  <a:outerShdw blurRad="38100" dist="38100" dir="2700000" algn="tl">
                    <a:srgbClr val="000000">
                      <a:alpha val="43137"/>
                    </a:srgbClr>
                  </a:outerShdw>
                </a:effectLst>
              </a:rPr>
              <a:t>Compare a </a:t>
            </a:r>
            <a:r>
              <a:rPr lang="en-US" b="1" dirty="0" smtClean="0">
                <a:effectLst>
                  <a:outerShdw blurRad="38100" dist="38100" dir="2700000" algn="tl">
                    <a:srgbClr val="000000">
                      <a:alpha val="43137"/>
                    </a:srgbClr>
                  </a:outerShdw>
                </a:effectLst>
              </a:rPr>
              <a:t>walking stick insect</a:t>
            </a:r>
            <a:r>
              <a:rPr lang="en-US" dirty="0" smtClean="0">
                <a:effectLst>
                  <a:outerShdw blurRad="38100" dist="38100" dir="2700000" algn="tl">
                    <a:srgbClr val="000000">
                      <a:alpha val="43137"/>
                    </a:srgbClr>
                  </a:outerShdw>
                </a:effectLst>
              </a:rPr>
              <a:t> and a </a:t>
            </a:r>
            <a:r>
              <a:rPr lang="en-US" b="1" dirty="0" smtClean="0">
                <a:effectLst>
                  <a:outerShdw blurRad="38100" dist="38100" dir="2700000" algn="tl">
                    <a:srgbClr val="000000">
                      <a:alpha val="43137"/>
                    </a:srgbClr>
                  </a:outerShdw>
                </a:effectLst>
              </a:rPr>
              <a:t>scorpion…</a:t>
            </a:r>
            <a:endParaRPr lang="en-US" dirty="0"/>
          </a:p>
        </p:txBody>
      </p:sp>
      <p:pic>
        <p:nvPicPr>
          <p:cNvPr id="5" name="Picture 2" descr="Giant Vietnamese Walking Sticks"/>
          <p:cNvPicPr>
            <a:picLocks noGrp="1" noChangeAspect="1" noChangeArrowheads="1"/>
          </p:cNvPicPr>
          <p:nvPr>
            <p:ph sz="quarter" idx="14"/>
            <p:custDataLst>
              <p:tags r:id="rId2"/>
            </p:custDataLst>
          </p:nvPr>
        </p:nvPicPr>
        <p:blipFill>
          <a:blip r:embed="rId6" cstate="print"/>
          <a:stretch>
            <a:fillRect/>
          </a:stretch>
        </p:blipFill>
        <p:spPr bwMode="auto">
          <a:xfrm>
            <a:off x="685801" y="2133600"/>
            <a:ext cx="3886485" cy="2590989"/>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pic>
        <p:nvPicPr>
          <p:cNvPr id="6" name="Picture 2" descr="image photo : Scorpion"/>
          <p:cNvPicPr>
            <a:picLocks noGrp="1" noChangeAspect="1" noChangeArrowheads="1"/>
          </p:cNvPicPr>
          <p:nvPr>
            <p:ph sz="quarter" idx="14"/>
            <p:custDataLst>
              <p:tags r:id="rId3"/>
            </p:custDataLst>
          </p:nvPr>
        </p:nvPicPr>
        <p:blipFill>
          <a:blip r:embed="rId7" cstate="print"/>
          <a:stretch>
            <a:fillRect/>
          </a:stretch>
        </p:blipFill>
        <p:spPr bwMode="auto">
          <a:xfrm>
            <a:off x="4267200" y="3429000"/>
            <a:ext cx="4174457" cy="2783628"/>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Tree>
  </p:cSld>
  <p:clrMapOvr>
    <a:masterClrMapping/>
  </p:clrMapOvr>
  <p:transition>
    <p:pull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457200" y="838200"/>
            <a:ext cx="8153400" cy="1600200"/>
          </a:xfrm>
        </p:spPr>
        <p:txBody>
          <a:bodyPr>
            <a:normAutofit fontScale="90000"/>
          </a:bodyPr>
          <a:lstStyle/>
          <a:p>
            <a:pPr algn="ctr"/>
            <a:r>
              <a:rPr lang="en-US" dirty="0" smtClean="0">
                <a:effectLst>
                  <a:outerShdw blurRad="38100" dist="38100" dir="2700000" algn="tl">
                    <a:srgbClr val="000000">
                      <a:alpha val="43137"/>
                    </a:srgbClr>
                  </a:outerShdw>
                </a:effectLst>
              </a:rPr>
              <a:t>Compare a </a:t>
            </a:r>
            <a:r>
              <a:rPr lang="en-US" b="1" dirty="0" smtClean="0">
                <a:effectLst>
                  <a:outerShdw blurRad="38100" dist="38100" dir="2700000" algn="tl">
                    <a:srgbClr val="000000">
                      <a:alpha val="43137"/>
                    </a:srgbClr>
                  </a:outerShdw>
                </a:effectLst>
              </a:rPr>
              <a:t>rattlesnake </a:t>
            </a:r>
            <a:r>
              <a:rPr lang="en-US" dirty="0" smtClean="0">
                <a:effectLst>
                  <a:outerShdw blurRad="38100" dist="38100" dir="2700000" algn="tl">
                    <a:srgbClr val="000000">
                      <a:alpha val="43137"/>
                    </a:srgbClr>
                  </a:outerShdw>
                </a:effectLst>
              </a:rPr>
              <a:t>and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a </a:t>
            </a:r>
            <a:r>
              <a:rPr lang="en-US" b="1" dirty="0" smtClean="0">
                <a:effectLst>
                  <a:outerShdw blurRad="38100" dist="38100" dir="2700000" algn="tl">
                    <a:srgbClr val="000000">
                      <a:alpha val="43137"/>
                    </a:srgbClr>
                  </a:outerShdw>
                </a:effectLst>
              </a:rPr>
              <a:t>moray eel…</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endParaRPr lang="en-US" dirty="0"/>
          </a:p>
        </p:txBody>
      </p:sp>
      <p:pic>
        <p:nvPicPr>
          <p:cNvPr id="5" name="Picture 4" descr="image photo : Moray Eel"/>
          <p:cNvPicPr>
            <a:picLocks noChangeAspect="1" noChangeArrowheads="1"/>
          </p:cNvPicPr>
          <p:nvPr>
            <p:custDataLst>
              <p:tags r:id="rId2"/>
            </p:custDataLst>
          </p:nvPr>
        </p:nvPicPr>
        <p:blipFill>
          <a:blip r:embed="rId6" cstate="print"/>
          <a:stretch>
            <a:fillRect/>
          </a:stretch>
        </p:blipFill>
        <p:spPr bwMode="auto">
          <a:xfrm>
            <a:off x="4343400" y="3124200"/>
            <a:ext cx="4129614" cy="309721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pic>
        <p:nvPicPr>
          <p:cNvPr id="6" name="Picture 2" descr="image photo : Western Diamondback Rattlesnake (Crotalus atrox)"/>
          <p:cNvPicPr>
            <a:picLocks noGrp="1" noChangeAspect="1" noChangeArrowheads="1"/>
          </p:cNvPicPr>
          <p:nvPr>
            <p:ph sz="quarter" idx="14"/>
            <p:custDataLst>
              <p:tags r:id="rId3"/>
            </p:custDataLst>
          </p:nvPr>
        </p:nvPicPr>
        <p:blipFill>
          <a:blip r:embed="rId7" cstate="print"/>
          <a:stretch>
            <a:fillRect/>
          </a:stretch>
        </p:blipFill>
        <p:spPr bwMode="auto">
          <a:xfrm>
            <a:off x="685800" y="2057401"/>
            <a:ext cx="4114800" cy="2743199"/>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Tree>
  </p:cSld>
  <p:clrMapOvr>
    <a:masterClrMapping/>
  </p:clrMapOvr>
  <p:transition>
    <p:pull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604962"/>
            <a:ext cx="8229600" cy="1300038"/>
          </a:xfrm>
        </p:spPr>
        <p:txBody>
          <a:bodyPr>
            <a:normAutofit fontScale="90000"/>
          </a:bodyPr>
          <a:lstStyle/>
          <a:p>
            <a:pPr algn="ctr"/>
            <a:r>
              <a:rPr lang="en-US" dirty="0" smtClean="0"/>
              <a:t>What animals need depends </a:t>
            </a:r>
            <a:br>
              <a:rPr lang="en-US" dirty="0" smtClean="0"/>
            </a:br>
            <a:r>
              <a:rPr lang="en-US" dirty="0" smtClean="0"/>
              <a:t>on where they live. </a:t>
            </a:r>
            <a:endParaRPr lang="en-US" dirty="0"/>
          </a:p>
        </p:txBody>
      </p:sp>
      <p:pic>
        <p:nvPicPr>
          <p:cNvPr id="16388" name="Picture 4" descr="image photo : Jungle"/>
          <p:cNvPicPr>
            <a:picLocks noChangeAspect="1" noChangeArrowheads="1"/>
          </p:cNvPicPr>
          <p:nvPr>
            <p:custDataLst>
              <p:tags r:id="rId2"/>
            </p:custDataLst>
          </p:nvPr>
        </p:nvPicPr>
        <p:blipFill>
          <a:blip r:embed="rId7" cstate="print"/>
          <a:stretch>
            <a:fillRect/>
          </a:stretch>
        </p:blipFill>
        <p:spPr bwMode="auto">
          <a:xfrm>
            <a:off x="4768572" y="1980324"/>
            <a:ext cx="2775228" cy="4162842"/>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pic>
        <p:nvPicPr>
          <p:cNvPr id="16390" name="Picture 6" descr="image photo : Coral Reef - Cozumel"/>
          <p:cNvPicPr>
            <a:picLocks noChangeAspect="1" noChangeArrowheads="1"/>
          </p:cNvPicPr>
          <p:nvPr>
            <p:custDataLst>
              <p:tags r:id="rId3"/>
            </p:custDataLst>
          </p:nvPr>
        </p:nvPicPr>
        <p:blipFill>
          <a:blip r:embed="rId8" cstate="print"/>
          <a:stretch>
            <a:fillRect/>
          </a:stretch>
        </p:blipFill>
        <p:spPr bwMode="auto">
          <a:xfrm>
            <a:off x="1601972" y="4174646"/>
            <a:ext cx="2970028" cy="1980018"/>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pic>
        <p:nvPicPr>
          <p:cNvPr id="16386" name="Picture 2" descr="image photo : Desert landscape"/>
          <p:cNvPicPr>
            <a:picLocks noChangeAspect="1" noChangeArrowheads="1"/>
          </p:cNvPicPr>
          <p:nvPr>
            <p:custDataLst>
              <p:tags r:id="rId4"/>
            </p:custDataLst>
          </p:nvPr>
        </p:nvPicPr>
        <p:blipFill>
          <a:blip r:embed="rId9" cstate="print"/>
          <a:stretch>
            <a:fillRect/>
          </a:stretch>
        </p:blipFill>
        <p:spPr bwMode="auto">
          <a:xfrm>
            <a:off x="1600200" y="1975948"/>
            <a:ext cx="2971800" cy="1995733"/>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75716317"/>
      </p:ext>
    </p:extLst>
  </p:cSld>
  <p:clrMapOvr>
    <a:masterClrMapping/>
  </p:clrMapOvr>
  <p:transition>
    <p:pull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23962"/>
            <a:ext cx="8229600" cy="1300038"/>
          </a:xfrm>
        </p:spPr>
        <p:txBody>
          <a:bodyPr>
            <a:normAutofit/>
          </a:bodyPr>
          <a:lstStyle/>
          <a:p>
            <a:pPr algn="ctr"/>
            <a:r>
              <a:rPr lang="en-US" sz="3400" dirty="0" smtClean="0"/>
              <a:t>What do animals need in the desert?</a:t>
            </a:r>
            <a:endParaRPr lang="en-US" sz="3400" dirty="0"/>
          </a:p>
        </p:txBody>
      </p:sp>
      <p:pic>
        <p:nvPicPr>
          <p:cNvPr id="16386" name="Picture 2" descr="image photo : Desert landscape"/>
          <p:cNvPicPr>
            <a:picLocks noChangeAspect="1" noChangeArrowheads="1"/>
          </p:cNvPicPr>
          <p:nvPr>
            <p:custDataLst>
              <p:tags r:id="rId2"/>
            </p:custDataLst>
          </p:nvPr>
        </p:nvPicPr>
        <p:blipFill>
          <a:blip r:embed="rId5" cstate="print"/>
          <a:stretch>
            <a:fillRect/>
          </a:stretch>
        </p:blipFill>
        <p:spPr bwMode="auto">
          <a:xfrm>
            <a:off x="1295400" y="1676400"/>
            <a:ext cx="6554632" cy="4401808"/>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75716317"/>
      </p:ext>
    </p:extLst>
  </p:cSld>
  <p:clrMapOvr>
    <a:masterClrMapping/>
  </p:clrMapOvr>
  <p:transition>
    <p:pull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09600" y="457200"/>
            <a:ext cx="8001000" cy="1300038"/>
          </a:xfrm>
        </p:spPr>
        <p:txBody>
          <a:bodyPr>
            <a:normAutofit/>
          </a:bodyPr>
          <a:lstStyle/>
          <a:p>
            <a:pPr algn="ctr"/>
            <a:r>
              <a:rPr lang="en-US" sz="3400" dirty="0" smtClean="0"/>
              <a:t>What do animals need </a:t>
            </a:r>
            <a:br>
              <a:rPr lang="en-US" sz="3400" dirty="0" smtClean="0"/>
            </a:br>
            <a:r>
              <a:rPr lang="en-US" sz="3400" dirty="0" smtClean="0"/>
              <a:t>in a coral reef?</a:t>
            </a:r>
            <a:endParaRPr lang="en-US" sz="3400" dirty="0"/>
          </a:p>
        </p:txBody>
      </p:sp>
      <p:pic>
        <p:nvPicPr>
          <p:cNvPr id="16390" name="Picture 6" descr="image photo : Coral Reef - Cozumel"/>
          <p:cNvPicPr>
            <a:picLocks noChangeAspect="1" noChangeArrowheads="1"/>
          </p:cNvPicPr>
          <p:nvPr>
            <p:custDataLst>
              <p:tags r:id="rId2"/>
            </p:custDataLst>
          </p:nvPr>
        </p:nvPicPr>
        <p:blipFill>
          <a:blip r:embed="rId5" cstate="print"/>
          <a:stretch>
            <a:fillRect/>
          </a:stretch>
        </p:blipFill>
        <p:spPr bwMode="auto">
          <a:xfrm>
            <a:off x="1295400" y="1828800"/>
            <a:ext cx="6493327" cy="4328884"/>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75716317"/>
      </p:ext>
    </p:extLst>
  </p:cSld>
  <p:clrMapOvr>
    <a:masterClrMapping/>
  </p:clrMapOvr>
  <p:transition>
    <p:pull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99861" y="457200"/>
            <a:ext cx="8144278" cy="990600"/>
          </a:xfrm>
        </p:spPr>
        <p:txBody>
          <a:bodyPr>
            <a:normAutofit fontScale="90000"/>
          </a:bodyPr>
          <a:lstStyle/>
          <a:p>
            <a:r>
              <a:rPr lang="en-US" dirty="0" smtClean="0"/>
              <a:t>What do animals need in a jungle?</a:t>
            </a:r>
            <a:endParaRPr lang="en-US" dirty="0"/>
          </a:p>
        </p:txBody>
      </p:sp>
      <p:pic>
        <p:nvPicPr>
          <p:cNvPr id="16388" name="Picture 4"/>
          <p:cNvPicPr>
            <a:picLocks noChangeAspect="1" noChangeArrowheads="1"/>
          </p:cNvPicPr>
          <p:nvPr>
            <p:custDataLst>
              <p:tags r:id="rId2"/>
            </p:custDataLst>
          </p:nvPr>
        </p:nvPicPr>
        <p:blipFill>
          <a:blip r:embed="rId5" cstate="print">
            <a:extLst>
              <a:ext uri="{28A0092B-C50C-407E-A947-70E740481C1C}">
                <a14:useLocalDpi xmlns="" xmlns:a14="http://schemas.microsoft.com/office/drawing/2010/main" val="0"/>
              </a:ext>
            </a:extLst>
          </a:blip>
          <a:stretch>
            <a:fillRect/>
          </a:stretch>
        </p:blipFill>
        <p:spPr bwMode="auto">
          <a:xfrm>
            <a:off x="1143000" y="1591290"/>
            <a:ext cx="6781800" cy="450471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75716317"/>
      </p:ext>
    </p:extLst>
  </p:cSld>
  <p:clrMapOvr>
    <a:masterClrMapping/>
  </p:clrMapOvr>
  <p:transition>
    <p:pull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533400"/>
            <a:ext cx="8229600" cy="1300038"/>
          </a:xfrm>
        </p:spPr>
        <p:txBody>
          <a:bodyPr>
            <a:normAutofit fontScale="90000"/>
          </a:bodyPr>
          <a:lstStyle/>
          <a:p>
            <a:pPr algn="ctr"/>
            <a:r>
              <a:rPr lang="en-US" dirty="0" smtClean="0"/>
              <a:t>We can compare animals </a:t>
            </a:r>
            <a:br>
              <a:rPr lang="en-US" dirty="0" smtClean="0"/>
            </a:br>
            <a:r>
              <a:rPr lang="en-US" dirty="0" smtClean="0"/>
              <a:t>that live in different habitats.</a:t>
            </a:r>
            <a:endParaRPr lang="en-US" dirty="0"/>
          </a:p>
        </p:txBody>
      </p:sp>
      <p:pic>
        <p:nvPicPr>
          <p:cNvPr id="16388" name="Picture 4" descr="image photo : Jungle"/>
          <p:cNvPicPr>
            <a:picLocks noChangeAspect="1" noChangeArrowheads="1"/>
          </p:cNvPicPr>
          <p:nvPr>
            <p:custDataLst>
              <p:tags r:id="rId2"/>
            </p:custDataLst>
          </p:nvPr>
        </p:nvPicPr>
        <p:blipFill>
          <a:blip r:embed="rId7" cstate="print"/>
          <a:stretch>
            <a:fillRect/>
          </a:stretch>
        </p:blipFill>
        <p:spPr bwMode="auto">
          <a:xfrm>
            <a:off x="4749800" y="1981200"/>
            <a:ext cx="2794000" cy="419100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pic>
        <p:nvPicPr>
          <p:cNvPr id="16390" name="Picture 6" descr="image photo : Coral Reef - Cozumel"/>
          <p:cNvPicPr>
            <a:picLocks noChangeAspect="1" noChangeArrowheads="1"/>
          </p:cNvPicPr>
          <p:nvPr>
            <p:custDataLst>
              <p:tags r:id="rId3"/>
            </p:custDataLst>
          </p:nvPr>
        </p:nvPicPr>
        <p:blipFill>
          <a:blip r:embed="rId8" cstate="print"/>
          <a:stretch>
            <a:fillRect/>
          </a:stretch>
        </p:blipFill>
        <p:spPr bwMode="auto">
          <a:xfrm>
            <a:off x="1571562" y="4226320"/>
            <a:ext cx="2918821" cy="194588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pic>
        <p:nvPicPr>
          <p:cNvPr id="16386" name="Picture 2" descr="image photo : Desert landscape"/>
          <p:cNvPicPr>
            <a:picLocks noChangeAspect="1" noChangeArrowheads="1"/>
          </p:cNvPicPr>
          <p:nvPr>
            <p:custDataLst>
              <p:tags r:id="rId4"/>
            </p:custDataLst>
          </p:nvPr>
        </p:nvPicPr>
        <p:blipFill>
          <a:blip r:embed="rId9" cstate="print"/>
          <a:stretch>
            <a:fillRect/>
          </a:stretch>
        </p:blipFill>
        <p:spPr bwMode="auto">
          <a:xfrm>
            <a:off x="1549400" y="1987363"/>
            <a:ext cx="2940983" cy="1975037"/>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252841018"/>
      </p:ext>
    </p:extLst>
  </p:cSld>
  <p:clrMapOvr>
    <a:masterClrMapping/>
  </p:clrMapOvr>
  <p:transition>
    <p:pull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Baseball, Tennis And Golf Ball On White"/>
          <p:cNvPicPr>
            <a:picLocks noChangeAspect="1" noChangeArrowheads="1"/>
          </p:cNvPicPr>
          <p:nvPr/>
        </p:nvPicPr>
        <p:blipFill>
          <a:blip r:embed="rId10" cstate="print">
            <a:clrChange>
              <a:clrFrom>
                <a:srgbClr val="FFFFFF"/>
              </a:clrFrom>
              <a:clrTo>
                <a:srgbClr val="FFFFFF">
                  <a:alpha val="0"/>
                </a:srgbClr>
              </a:clrTo>
            </a:clrChange>
          </a:blip>
          <a:srcRect l="8475" r="57627" b="21843"/>
          <a:stretch>
            <a:fillRect/>
          </a:stretch>
        </p:blipFill>
        <p:spPr bwMode="auto">
          <a:xfrm>
            <a:off x="990600" y="1352814"/>
            <a:ext cx="1524000" cy="2609586"/>
          </a:xfrm>
          <a:prstGeom prst="rect">
            <a:avLst/>
          </a:prstGeom>
          <a:noFill/>
        </p:spPr>
      </p:pic>
      <p:pic>
        <p:nvPicPr>
          <p:cNvPr id="48130" name="Picture 2" descr="Baseball, Tennis And Golf Ball On White"/>
          <p:cNvPicPr>
            <a:picLocks noChangeAspect="1" noChangeArrowheads="1"/>
          </p:cNvPicPr>
          <p:nvPr/>
        </p:nvPicPr>
        <p:blipFill>
          <a:blip r:embed="rId11" cstate="print"/>
          <a:srcRect l="68852" t="19907" r="8197" b="22701"/>
          <a:stretch>
            <a:fillRect/>
          </a:stretch>
        </p:blipFill>
        <p:spPr bwMode="auto">
          <a:xfrm>
            <a:off x="6781800" y="1951038"/>
            <a:ext cx="990600" cy="1839686"/>
          </a:xfrm>
          <a:prstGeom prst="rect">
            <a:avLst/>
          </a:prstGeom>
          <a:noFill/>
        </p:spPr>
      </p:pic>
      <p:sp>
        <p:nvSpPr>
          <p:cNvPr id="2" name="Title 1"/>
          <p:cNvSpPr>
            <a:spLocks noGrp="1"/>
          </p:cNvSpPr>
          <p:nvPr>
            <p:ph type="title"/>
            <p:custDataLst>
              <p:tags r:id="rId1"/>
            </p:custDataLst>
          </p:nvPr>
        </p:nvSpPr>
        <p:spPr>
          <a:xfrm>
            <a:off x="461057" y="724936"/>
            <a:ext cx="8225743" cy="799064"/>
          </a:xfrm>
        </p:spPr>
        <p:txBody>
          <a:bodyPr>
            <a:normAutofit/>
          </a:bodyPr>
          <a:lstStyle/>
          <a:p>
            <a:pPr algn="ctr"/>
            <a:r>
              <a:rPr lang="en-US" dirty="0" smtClean="0"/>
              <a:t>How do you compare things?     </a:t>
            </a:r>
            <a:endParaRPr lang="en-US" dirty="0"/>
          </a:p>
        </p:txBody>
      </p:sp>
      <p:sp>
        <p:nvSpPr>
          <p:cNvPr id="15" name="Text Placeholder 14"/>
          <p:cNvSpPr>
            <a:spLocks noGrp="1"/>
          </p:cNvSpPr>
          <p:nvPr>
            <p:ph type="body" idx="1"/>
            <p:custDataLst>
              <p:tags r:id="rId2"/>
            </p:custDataLst>
          </p:nvPr>
        </p:nvSpPr>
        <p:spPr>
          <a:xfrm>
            <a:off x="6019800" y="3276600"/>
            <a:ext cx="2599948" cy="639762"/>
          </a:xfrm>
        </p:spPr>
        <p:txBody>
          <a:bodyPr>
            <a:normAutofit fontScale="92500" lnSpcReduction="20000"/>
          </a:bodyPr>
          <a:lstStyle/>
          <a:p>
            <a:pPr algn="ctr"/>
            <a:r>
              <a:rPr lang="en-US" dirty="0" smtClean="0"/>
              <a:t>How is a </a:t>
            </a:r>
            <a:r>
              <a:rPr lang="en-US" dirty="0">
                <a:effectLst>
                  <a:outerShdw blurRad="38100" dist="38100" dir="2700000" algn="tl">
                    <a:srgbClr val="000000">
                      <a:alpha val="43137"/>
                    </a:srgbClr>
                  </a:outerShdw>
                </a:effectLst>
              </a:rPr>
              <a:t>g</a:t>
            </a:r>
            <a:r>
              <a:rPr lang="en-US" dirty="0" smtClean="0">
                <a:effectLst>
                  <a:outerShdw blurRad="38100" dist="38100" dir="2700000" algn="tl">
                    <a:srgbClr val="000000">
                      <a:alpha val="43137"/>
                    </a:srgbClr>
                  </a:outerShdw>
                </a:effectLst>
              </a:rPr>
              <a:t>olf ball </a:t>
            </a:r>
            <a:r>
              <a:rPr lang="en-US" dirty="0" smtClean="0"/>
              <a:t>different?</a:t>
            </a:r>
            <a:endParaRPr lang="en-US" dirty="0"/>
          </a:p>
        </p:txBody>
      </p:sp>
      <p:sp>
        <p:nvSpPr>
          <p:cNvPr id="3" name="Content Placeholder 2"/>
          <p:cNvSpPr>
            <a:spLocks noGrp="1"/>
          </p:cNvSpPr>
          <p:nvPr>
            <p:ph sz="half" idx="2"/>
            <p:custDataLst>
              <p:tags r:id="rId3"/>
            </p:custDataLst>
          </p:nvPr>
        </p:nvSpPr>
        <p:spPr>
          <a:xfrm>
            <a:off x="3431412" y="3869803"/>
            <a:ext cx="2664588" cy="2835797"/>
          </a:xfrm>
        </p:spPr>
        <p:txBody>
          <a:bodyPr/>
          <a:lstStyle/>
          <a:p>
            <a:r>
              <a:rPr lang="en-US" sz="2000" dirty="0" smtClean="0"/>
              <a:t>Balls </a:t>
            </a:r>
          </a:p>
          <a:p>
            <a:r>
              <a:rPr lang="en-US" sz="2000" dirty="0" smtClean="0"/>
              <a:t>Round</a:t>
            </a:r>
          </a:p>
          <a:p>
            <a:r>
              <a:rPr lang="en-US" sz="2000" dirty="0" smtClean="0"/>
              <a:t>Used in sports</a:t>
            </a:r>
          </a:p>
        </p:txBody>
      </p:sp>
      <p:sp>
        <p:nvSpPr>
          <p:cNvPr id="16" name="Text Placeholder 15"/>
          <p:cNvSpPr>
            <a:spLocks noGrp="1"/>
          </p:cNvSpPr>
          <p:nvPr>
            <p:ph type="body" sz="quarter" idx="3"/>
            <p:custDataLst>
              <p:tags r:id="rId4"/>
            </p:custDataLst>
          </p:nvPr>
        </p:nvSpPr>
        <p:spPr>
          <a:xfrm>
            <a:off x="3348943" y="3276600"/>
            <a:ext cx="2598731" cy="639762"/>
          </a:xfrm>
        </p:spPr>
        <p:txBody>
          <a:bodyPr>
            <a:normAutofit fontScale="92500" lnSpcReduction="20000"/>
          </a:bodyPr>
          <a:lstStyle/>
          <a:p>
            <a:pPr algn="ctr"/>
            <a:r>
              <a:rPr lang="en-US" dirty="0" smtClean="0"/>
              <a:t>How are they the same?</a:t>
            </a:r>
            <a:endParaRPr lang="en-US" dirty="0"/>
          </a:p>
        </p:txBody>
      </p:sp>
      <p:sp>
        <p:nvSpPr>
          <p:cNvPr id="4" name="Content Placeholder 3"/>
          <p:cNvSpPr>
            <a:spLocks noGrp="1"/>
          </p:cNvSpPr>
          <p:nvPr>
            <p:ph sz="quarter" idx="4"/>
            <p:custDataLst>
              <p:tags r:id="rId5"/>
            </p:custDataLst>
          </p:nvPr>
        </p:nvSpPr>
        <p:spPr>
          <a:xfrm>
            <a:off x="6096000" y="3886201"/>
            <a:ext cx="2664588" cy="2590799"/>
          </a:xfrm>
        </p:spPr>
        <p:txBody>
          <a:bodyPr>
            <a:normAutofit/>
          </a:bodyPr>
          <a:lstStyle/>
          <a:p>
            <a:r>
              <a:rPr lang="en-US" sz="2000" dirty="0" smtClean="0"/>
              <a:t>Smaller</a:t>
            </a:r>
          </a:p>
          <a:p>
            <a:r>
              <a:rPr lang="en-US" sz="2000" dirty="0" smtClean="0"/>
              <a:t>Made of plastic</a:t>
            </a:r>
          </a:p>
          <a:p>
            <a:r>
              <a:rPr lang="en-US" sz="2000" dirty="0" smtClean="0"/>
              <a:t>Feels bumpy </a:t>
            </a:r>
          </a:p>
          <a:p>
            <a:r>
              <a:rPr lang="en-US" sz="2000" dirty="0" smtClean="0"/>
              <a:t>Golf</a:t>
            </a:r>
          </a:p>
          <a:p>
            <a:pPr lvl="1"/>
            <a:endParaRPr lang="en-US" dirty="0" smtClean="0"/>
          </a:p>
          <a:p>
            <a:pPr lvl="1"/>
            <a:endParaRPr lang="en-US" dirty="0"/>
          </a:p>
        </p:txBody>
      </p:sp>
      <p:sp>
        <p:nvSpPr>
          <p:cNvPr id="17" name="Text Placeholder 14"/>
          <p:cNvSpPr txBox="1">
            <a:spLocks/>
          </p:cNvSpPr>
          <p:nvPr>
            <p:custDataLst>
              <p:tags r:id="rId6"/>
            </p:custDataLst>
          </p:nvPr>
        </p:nvSpPr>
        <p:spPr>
          <a:xfrm>
            <a:off x="533400" y="3276600"/>
            <a:ext cx="2599948" cy="639762"/>
          </a:xfrm>
          <a:prstGeom prst="rect">
            <a:avLst/>
          </a:prstGeom>
        </p:spPr>
        <p:txBody>
          <a:bodyPr vert="horz" lIns="91440" tIns="45720" rIns="91440" bIns="45720" rtlCol="0" anchor="b">
            <a:normAutofit fontScale="92500" lnSpcReduction="20000"/>
          </a:bodyPr>
          <a:lstStyle/>
          <a:p>
            <a:pPr marL="0" marR="0" lvl="0" indent="0" algn="ctr" defTabSz="914400" rtl="0" eaLnBrk="1" fontAlgn="auto" latinLnBrk="0" hangingPunct="1">
              <a:lnSpc>
                <a:spcPct val="100000"/>
              </a:lnSpc>
              <a:spcBef>
                <a:spcPct val="20000"/>
              </a:spcBef>
              <a:spcAft>
                <a:spcPts val="0"/>
              </a:spcAft>
              <a:buClr>
                <a:schemeClr val="accent1"/>
              </a:buClr>
              <a:buSzPct val="76000"/>
              <a:buFont typeface="Wingdings 2" pitchFamily="18" charset="2"/>
              <a:buNone/>
              <a:tabLst/>
              <a:defRPr/>
            </a:pPr>
            <a:r>
              <a:rPr kumimoji="0" lang="en-US" sz="2400" b="1" i="0" u="none" strike="noStrike" kern="1200" cap="none" spc="0" normalizeH="0" baseline="0" noProof="0" dirty="0" smtClean="0">
                <a:ln>
                  <a:noFill/>
                </a:ln>
                <a:solidFill>
                  <a:schemeClr val="accent1"/>
                </a:solidFill>
                <a:effectLst/>
                <a:uLnTx/>
                <a:uFillTx/>
                <a:latin typeface="+mn-lt"/>
                <a:ea typeface="+mn-ea"/>
                <a:cs typeface="+mn-cs"/>
              </a:rPr>
              <a:t>How is a </a:t>
            </a:r>
            <a:r>
              <a:rPr lang="en-US" sz="2400" b="1" dirty="0">
                <a:solidFill>
                  <a:schemeClr val="accent1"/>
                </a:solidFill>
                <a:effectLst>
                  <a:outerShdw blurRad="38100" dist="38100" dir="2700000" algn="tl">
                    <a:srgbClr val="000000">
                      <a:alpha val="43137"/>
                    </a:srgbClr>
                  </a:outerShdw>
                </a:effectLst>
              </a:rPr>
              <a:t>b</a:t>
            </a:r>
            <a:r>
              <a:rPr kumimoji="0" lang="en-US" sz="2400" b="1" i="0" u="none" strike="noStrike" kern="1200" cap="none" spc="0" normalizeH="0" baseline="0" noProof="0" dirty="0" err="1" smtClean="0">
                <a:ln>
                  <a:noFill/>
                </a:ln>
                <a:solidFill>
                  <a:schemeClr val="accent1"/>
                </a:solidFill>
                <a:effectLst>
                  <a:outerShdw blurRad="38100" dist="38100" dir="2700000" algn="tl">
                    <a:srgbClr val="000000">
                      <a:alpha val="43137"/>
                    </a:srgbClr>
                  </a:outerShdw>
                </a:effectLst>
                <a:uLnTx/>
                <a:uFillTx/>
                <a:latin typeface="+mn-lt"/>
                <a:ea typeface="+mn-ea"/>
                <a:cs typeface="+mn-cs"/>
              </a:rPr>
              <a:t>aseball</a:t>
            </a:r>
            <a:r>
              <a:rPr kumimoji="0" lang="en-US" sz="2400" b="1" i="0" u="none" strike="noStrike" kern="1200" cap="none" spc="0" normalizeH="0" baseline="0" noProof="0" dirty="0" smtClean="0">
                <a:ln>
                  <a:noFill/>
                </a:ln>
                <a:solidFill>
                  <a:schemeClr val="accent1"/>
                </a:solidFill>
                <a:effectLst/>
                <a:uLnTx/>
                <a:uFillTx/>
                <a:latin typeface="+mn-lt"/>
                <a:ea typeface="+mn-ea"/>
                <a:cs typeface="+mn-cs"/>
              </a:rPr>
              <a:t> different?</a:t>
            </a:r>
            <a:endParaRPr kumimoji="0" lang="en-US" sz="2400" b="1" i="0" u="none" strike="noStrike" kern="1200" cap="none" spc="0" normalizeH="0" baseline="0" noProof="0" dirty="0">
              <a:ln>
                <a:noFill/>
              </a:ln>
              <a:solidFill>
                <a:schemeClr val="accent1"/>
              </a:solidFill>
              <a:effectLst/>
              <a:uLnTx/>
              <a:uFillTx/>
              <a:latin typeface="+mn-lt"/>
              <a:ea typeface="+mn-ea"/>
              <a:cs typeface="+mn-cs"/>
            </a:endParaRPr>
          </a:p>
        </p:txBody>
      </p:sp>
      <p:sp>
        <p:nvSpPr>
          <p:cNvPr id="18" name="Content Placeholder 2"/>
          <p:cNvSpPr txBox="1">
            <a:spLocks/>
          </p:cNvSpPr>
          <p:nvPr>
            <p:custDataLst>
              <p:tags r:id="rId7"/>
            </p:custDataLst>
          </p:nvPr>
        </p:nvSpPr>
        <p:spPr>
          <a:xfrm>
            <a:off x="609600" y="3886200"/>
            <a:ext cx="2512188" cy="3048000"/>
          </a:xfrm>
          <a:prstGeom prst="rect">
            <a:avLst/>
          </a:prstGeom>
        </p:spPr>
        <p:txBody>
          <a:bodyPr vert="horz" lIns="91440" tIns="45720" rIns="91440" bIns="45720" rtlCol="0">
            <a:normAutofit/>
          </a:bodyPr>
          <a:lstStyle/>
          <a:p>
            <a:pPr marL="182880" indent="-274320">
              <a:spcBef>
                <a:spcPct val="20000"/>
              </a:spcBef>
              <a:buClr>
                <a:schemeClr val="accent1"/>
              </a:buClr>
              <a:buSzPct val="76000"/>
              <a:buFont typeface="Wingdings 2" pitchFamily="18" charset="2"/>
              <a:buChar char=""/>
            </a:pPr>
            <a:r>
              <a:rPr lang="en-US" sz="2000" dirty="0" smtClean="0">
                <a:solidFill>
                  <a:schemeClr val="tx2"/>
                </a:solidFill>
              </a:rPr>
              <a:t>Bigger</a:t>
            </a:r>
            <a:endParaRPr kumimoji="0" lang="en-US" sz="2000" b="0" i="0" u="none" strike="noStrike" kern="1200" cap="none" spc="0" normalizeH="0" baseline="0" noProof="0" dirty="0" smtClean="0">
              <a:ln>
                <a:noFill/>
              </a:ln>
              <a:solidFill>
                <a:schemeClr val="tx2"/>
              </a:solidFill>
              <a:effectLst/>
              <a:uLnTx/>
              <a:uFillTx/>
              <a:latin typeface="+mn-lt"/>
              <a:ea typeface="+mn-ea"/>
              <a:cs typeface="+mn-cs"/>
            </a:endParaRPr>
          </a:p>
          <a:p>
            <a:pPr marL="182880" indent="-274320">
              <a:spcBef>
                <a:spcPct val="20000"/>
              </a:spcBef>
              <a:buClr>
                <a:schemeClr val="accent1"/>
              </a:buClr>
              <a:buSzPct val="76000"/>
              <a:buFont typeface="Wingdings 2" pitchFamily="18" charset="2"/>
              <a:buChar char=""/>
            </a:pPr>
            <a:r>
              <a:rPr lang="en-US" sz="2000" dirty="0" smtClean="0">
                <a:solidFill>
                  <a:schemeClr val="tx2"/>
                </a:solidFill>
              </a:rPr>
              <a:t>Made of string and leather</a:t>
            </a:r>
          </a:p>
          <a:p>
            <a:pPr marL="182880" indent="-274320">
              <a:spcBef>
                <a:spcPct val="20000"/>
              </a:spcBef>
              <a:buClr>
                <a:schemeClr val="accent1"/>
              </a:buClr>
              <a:buSzPct val="76000"/>
              <a:buFont typeface="Wingdings 2" pitchFamily="18" charset="2"/>
              <a:buChar char=""/>
            </a:pPr>
            <a:r>
              <a:rPr kumimoji="0" lang="en-US" sz="2000" b="0" i="0" u="none" strike="noStrike" kern="1200" cap="none" spc="0" normalizeH="0" baseline="0" noProof="0" dirty="0" smtClean="0">
                <a:ln>
                  <a:noFill/>
                </a:ln>
                <a:solidFill>
                  <a:schemeClr val="tx2"/>
                </a:solidFill>
                <a:effectLst/>
                <a:uLnTx/>
                <a:uFillTx/>
                <a:latin typeface="+mn-lt"/>
                <a:ea typeface="+mn-ea"/>
                <a:cs typeface="+mn-cs"/>
              </a:rPr>
              <a:t>Feels smooth</a:t>
            </a:r>
          </a:p>
          <a:p>
            <a:pPr marL="182880" indent="-274320">
              <a:spcBef>
                <a:spcPct val="20000"/>
              </a:spcBef>
              <a:buClr>
                <a:schemeClr val="accent1"/>
              </a:buClr>
              <a:buSzPct val="76000"/>
              <a:buFont typeface="Wingdings 2" pitchFamily="18" charset="2"/>
              <a:buChar char=""/>
            </a:pPr>
            <a:r>
              <a:rPr lang="en-US" sz="2000" dirty="0" smtClean="0">
                <a:solidFill>
                  <a:schemeClr val="tx2"/>
                </a:solidFill>
              </a:rPr>
              <a:t>Baseball</a:t>
            </a:r>
            <a:endParaRPr kumimoji="0" lang="en-US" sz="2000" b="0" i="0" u="none" strike="noStrike" kern="1200" cap="none" spc="0" normalizeH="0" baseline="0" noProof="0" dirty="0" smtClean="0">
              <a:ln>
                <a:noFill/>
              </a:ln>
              <a:solidFill>
                <a:schemeClr val="tx2"/>
              </a:solidFill>
              <a:effectLst/>
              <a:uLnTx/>
              <a:uFillTx/>
              <a:latin typeface="+mn-lt"/>
              <a:ea typeface="+mn-ea"/>
              <a:cs typeface="+mn-cs"/>
            </a:endParaRPr>
          </a:p>
          <a:p>
            <a:pPr marL="640080" marR="0" lvl="1" indent="-274320" algn="l" defTabSz="914400" rtl="0" eaLnBrk="1" fontAlgn="auto" latinLnBrk="0" hangingPunct="1">
              <a:lnSpc>
                <a:spcPct val="100000"/>
              </a:lnSpc>
              <a:spcBef>
                <a:spcPct val="20000"/>
              </a:spcBef>
              <a:spcAft>
                <a:spcPts val="0"/>
              </a:spcAft>
              <a:buClr>
                <a:schemeClr val="accent1"/>
              </a:buClr>
              <a:buSzPct val="76000"/>
              <a:buFont typeface="Wingdings 2" pitchFamily="18" charset="2"/>
              <a:buNone/>
              <a:tabLst/>
              <a:defRPr/>
            </a:pPr>
            <a:endParaRPr kumimoji="0" lang="en-US" sz="2000" b="0" i="0" u="none" strike="noStrike" kern="1200" cap="none" spc="0" normalizeH="0" baseline="0" noProof="0" dirty="0">
              <a:ln>
                <a:noFill/>
              </a:ln>
              <a:solidFill>
                <a:schemeClr val="tx2"/>
              </a:solidFill>
              <a:effectLst/>
              <a:uLnTx/>
              <a:uFillTx/>
              <a:latin typeface="+mn-lt"/>
              <a:ea typeface="+mn-ea"/>
              <a:cs typeface="+mn-cs"/>
            </a:endParaRPr>
          </a:p>
        </p:txBody>
      </p:sp>
    </p:spTree>
    <p:extLst>
      <p:ext uri="{BB962C8B-B14F-4D97-AF65-F5344CB8AC3E}">
        <p14:creationId xmlns="" xmlns:p14="http://schemas.microsoft.com/office/powerpoint/2010/main" val="2103885719"/>
      </p:ext>
    </p:extLst>
  </p:cSld>
  <p:clrMapOvr>
    <a:masterClrMapping/>
  </p:clrMapOvr>
  <p:transition>
    <p:pull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custDataLst>
              <p:tags r:id="rId1"/>
            </p:custDataLst>
          </p:nvPr>
        </p:nvSpPr>
        <p:spPr>
          <a:xfrm>
            <a:off x="685800" y="-76200"/>
            <a:ext cx="8229600" cy="2477536"/>
          </a:xfrm>
        </p:spPr>
        <p:txBody>
          <a:bodyPr>
            <a:normAutofit/>
          </a:bodyPr>
          <a:lstStyle/>
          <a:p>
            <a:r>
              <a:rPr lang="en-US" dirty="0" smtClean="0"/>
              <a:t>I’m a tiger.</a:t>
            </a:r>
            <a:br>
              <a:rPr lang="en-US" dirty="0" smtClean="0"/>
            </a:br>
            <a:r>
              <a:rPr lang="en-US" dirty="0" smtClean="0"/>
              <a:t>I live in the jungle. </a:t>
            </a:r>
            <a:br>
              <a:rPr lang="en-US" dirty="0" smtClean="0"/>
            </a:br>
            <a:endParaRPr lang="en-US" dirty="0"/>
          </a:p>
        </p:txBody>
      </p:sp>
      <p:pic>
        <p:nvPicPr>
          <p:cNvPr id="1026" name="Picture 2" descr="image photo : Indonesian tiger"/>
          <p:cNvPicPr>
            <a:picLocks noGrp="1" noChangeAspect="1" noChangeArrowheads="1"/>
          </p:cNvPicPr>
          <p:nvPr>
            <p:ph sz="quarter" idx="14"/>
            <p:custDataLst>
              <p:tags r:id="rId2"/>
            </p:custDataLst>
          </p:nvPr>
        </p:nvPicPr>
        <p:blipFill>
          <a:blip r:embed="rId5" cstate="print"/>
          <a:stretch>
            <a:fillRect/>
          </a:stretch>
        </p:blipFill>
        <p:spPr bwMode="auto">
          <a:xfrm>
            <a:off x="1752600" y="1905000"/>
            <a:ext cx="5638800" cy="4266625"/>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709679574"/>
      </p:ext>
    </p:extLst>
  </p:cSld>
  <p:clrMapOvr>
    <a:masterClrMapping/>
  </p:clrMapOvr>
  <p:transition>
    <p:pull dir="d"/>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56647PHOTO" val="/9j/4AAQSkZJRgABAQAAAQABAAD/2wBDAAMCAgMCAgMDAwMEAwMEBQgFBQQEBQoHBwYIDAoMDAsKCwsNDhIQDQ4RDgsLEBYQERMUFRUVDA8XGBYUGBIUFRT/2wBDAQMEBAUEBQkFBQkUDQsNFBQUFBQUFBQUFBQUFBQUFBQUFBQUFBQUFBQUFBQUFBQUFBQUFBQUFBQUFBQUFBQUFBT/wAARCABSAL0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TnkWIfMyp9aXz0/vr+dch49+FHhD4n2UNr4t8PWPiC3gLvEl7Fv8vf8Ae21+SX7GnwX8OeLP29/HvgrXbJtY8N+HJtY+yaZezO8P7m68mHf/AH9iPQB+zkciSD5X3VJXO+EPBGheBdGTSfD2lWujaZEzOlrZx7EV2+8a6KgAooooAry3EUTojyKryfKis33qsV+XP/BRv9oXxf4D+P8A8OPFOgW0reEPAOsiGa5jfCXepOiTXNt/4DOif8Dev0p8KeJtO8aeGtJ1/SZ0utL1S1hvbWZP44XTeh/WgDdqGSRIE3u6og/iY1NWB4q8IaN430K60bXtOt9W0m52mazu498b4bdytAE1x4q0WyH7/V7CH/rpcov9adpniTR9Y+TT9Vsr9v8Ap2uEf/0E1+QHxc+DPg/wN/wVJ8H+EtN0KztvCl/qOlzPpDoHtiZU+dNj8bWZfudK/Rv4kfsX/CTx/oU9tF4J0jw5qZjb7JrGg2qWNzay/wADo8OzmgD3uivzV/4JqftPeN9a+J3if4KePNXm8ST6PDcNp+p3LmS4jNtL5Lwu5++uDuXfX6VUARySLGm5m2rWbceJtIs/9fqtlD/10uUX+tGuaDp3ibSLzStVsodQ0+7iMNxbTrvSVP7rV+PH7evwX8G/DP8AbZ+GWleGtCtNK0XWE065vNMgT/Rnf7ZIj/J/toiUAfsHpvirRdXkMVnq1hdyf3La4ST+VbVeJeLf2P8A4M+ONNks734d6DZBlwt5pNmljdRP/eSWEI6tXxZ+xB+0P42+G/7V3iD9nXxdrt34u0O31C/s9Mvb+Tzri3e23Onzf3HRD8n8DntQB+oFFFc/428ZaV4A8I6z4m1u4Sz0nSbV7u6mf+BEXcaANuR1iTczbFWsG38ceHL27+yWmvaZd333fssF9E7/APfG+vzv+A174v8A+ClPxB8QeLfG19qWjfBPQbkWlj4Q0+d4IdRm+/suXQ/PsTY7n/bRV719vRfsx/CSHRU0yD4a+FobRE2JGmkwo6j/AH9m6gD1WivhH9q3RfG3wLtPBGneGtXutT+GOt+LtHtru21SZrm60V1vEdI4ZmO97d/L2bH37Mf7dfd1ABX5NfsJf8pPfjP/ANdtf/8AS9K/WWvyb/YS+b/gp98Z/wDrtr3/AKXpQB+slFFeeap8W9L034y6L8N1R5dZ1PSbnWS6t8lvDDIifP8A77Px/uPQB6HXGfFDx3B8MvAGu+J7qH7THpls86W6ffuZvuwwp/tu+xPq9dnXz98bNMHxj+KXhX4ZLf31jpmmxf8ACV65daZceTMvlPssId4+5vm3zf8AbrQBxHxs/ZWuvH/7E2r+B7pUvvG5hfxE90QN82sFmuZsf77vJD/uPXnf/BIr46Hx18Er74f6lOG1fwfcbLZX++1jN86f98PvT/vivp3/AIZzT/opHxF/8KR//iK/Nya0H/BPv/go3p7Ld3H/AAg3ijYslzdyFi1ndvtd5H/i8m4QP+FAH7BUUyn0Afkd+1Lrtt4a/wCCsPgnVr37QbW3l0iWX7PbPcSbdjfcRNzt/wAAFfX3if8A4KEeArjXZfBXgC01bxj8TZt8Nl4dmsX03/SAvCTPd+Ts/wDQvavlT9on/lMJ8Pf+vvRv/QHr3j/go5+xzJ8afCJ+I/gy3aL4j+GYvO/0UFJdQtk+fZnqZU++n/fHpQBN+wd+xBrnwE8SeIfiP8Qrq1u/HeuK6fZbI74rJHffN8/8Tu393j86+4K+Mf8Agnh+2dF+0f8AD5fDnii7VfiNoUapdb/lbULfolyv+1ztf/a/3xX2dQAV+Sv/AAU8u49N/be+EFzLu8m3stOnkKIztsTUJCflX71frVX5N/8ABTX/AJPw+Cn/AF76b/6c3oA+u/F3/BQv4V+H/EEPhXSl1zXvHNy4gtfDv9lT6bNLM/3Ed7xIUTef4q82/Y//AGMfF3hr43+Ifjp8Wvsdt4v1e5ubmy0SymEyWL3BPmO7j5d20hFCV3P7fv7HVp+038N5NT0W3WD4iaBG82l3KLsa6QfM9q7dw/8AB/dc+havP/8Agm1+2bP8VtIl+F/jy7lg8f6CrJbTXeVl1K2j+Vlcf89osfP3I+fs9AH3zXxN/wAFcPFt14b/AGTLixtnaMa3rFpp9wU/54/PM/6wpX2zXyR/wU4+E9/8T/2T9eXSYXuL/QLiLXEhRNzukO/zv/Ibu3/AKAGf8Es9DttE/Yy8JSQ/67ULu/vZj/ef7S6Z/wC+ESvrqvhn/gkZ8TLLxd+zCvhlZl/tLwvqE0E0P8fkzN50L/8Aj7p/wCvuagDjPib8O9N+KfhV9B1Yyratc214skB+dJbedJk/8fQV2deGftX/ABsf4JeAdIuLG6ittd1zXtN0fTkkRX3vLcp53y9/3PmV7nQBw3xE1Hx1p9jF/wAIVoWj67evu81dZ1N7NI/7v3IX3V8FfAP9i39on4HftCaz8VifA+u32svef2hYHU7mJW+0v5zmNvI+X58V+h+vy+Io2h/sW10y5X/lt/aFxLCf+AbEesr7T8QP+gb4b/8ABjcf/GaAOJvvFHx4FnJ9i+H/AILW6C/L53iq42f+kVeKfs7fs3/Gbw9+1X4h+LvxX1bw/etqmjSaZb2ujXMrJagyI6QoroPkVVf8TX1D9p+IH/QN8N/+DG4/+M0fafiB/wBA3w3/AODG4/8AjNAGp4quddtfD99L4Zs7PUdbWH/RLbUbl7aB3/23VHK/98V8r/Aj4ZftHeCPjj4x8Y+NovA+vad4vmtft8NjqFykmnxQl0RbbfD8yojv8jY3/wB+vpT7T8QP+gb4b/8ABjcf/GaPtPxA/wCgb4b/APBjcf8AxmgDtK+BP25v2UPi3+11qGhQ2Wj+D9BtdAmufs+oT6vNLcXELlBh1+zfJ9xGx89fY/2n4gf9A3w3/wCDG4/+M0fafiB/0DfDf/gxuP8A4zQBwP7MmlfFvwx4MtPDvxUj0G7u9LtYbW31rRr2aZr1UyuZkeNNr7Qnz/xV6f4uufEFloc83hzT7LVNXTb5VrqF21tC/wDey6I5/wDHKzvtPxA/6Bvhv/wY3H/xmj7T8QP+gb4b/wDBjcf/ABmgD4A+JH7Fn7RHxD/aksvjWJPAmn6rp99aXNppP9o3LRIlvs2I7+Tlt+Du/wB+vv34fan42v4Ln/hMvD+k6HOpXyV0nU3vEl4+b78Me2nfafiB/wBA3w3/AODG4/8AjNH2n4gf9A3w3/4Mbj/4zQB8RfHv/gnR4xg+Ott8VPgF4j0zwjrElw15d2l9I8McdwfvvDsjcbH/AI0b1r68+DWofFuaye2+KGj+F7W6iiTZqHhrUZpkuH/65Swps/77euh+0/ED/oG+G/8AwY3H/wAZo+0/ED/oG+G//Bjcf/GaANnxFNqtrot5LollBqOqJHm3trq5NtFK/ozhH2/98Gvzu/aa/Yu/aE/aM+Nuj/Ed/wDhB9BuNGgtoNPsE1S4m2+VM8w3v5Cbvnevvj7T8QP+gb4b/wDBjcf/ABmj7T8QP+gb4b/8GNx/8ZoAofDfVPiJeidPHfh/QtHdYk2TaNq0t4kz/wAfyvCmxa+Rf2uv+Cd2v/EP4sWHxS+DetWfhDxkbhbu9FxK0CNcrjZcxOiPsf8Avj+P+f2T9p+IH/QN8N/+DG4/+M0fafiB/wBA3w3/AODG4/8AjNAHE/A+6+ONvbpYfFXT/ClwYoedX8P3s3mTPj+O3eEIv1R/+AV7LJGroyuu9W/hrkPtPxA/6Bvhv/wY3H/xmj7T8QP+gb4b/wDBjcf/ABmgD5R1/wDYT8RfBz4t3HxN/Zz8Qaf4W1K7Z/7R8I62j/2Vdq5DMisnzImeiY+T+ApxXsmm/EX4+Xlmtpd/B3Q7DUyNrX3/AAlyvZ7/AO/sWHzdvt1r0r7T8QP+gb4b/wDBjcf/ABmj7T8QP+gb4b/8GNx/8ZoA8J8ffsi6h8brey1/4i+IU1Px1p9/aXmkfYYZIdM0ZIrlJXihi37385V2PK538J9zZivqquL+0/ED/oG+G/8AwY3H/wAZrodNkv3sojfxwQ3uP3q2xeWLP+yzBT+lAGnXm3x91e90H4bXV5p97Pp94t9YRrNbNh9j3kKP/wCOO9ek0UAeKeLf2gbHQfEF3YaVbx6qtvFMkr73QJMltNMi7tvzqfJ2fJv+aSqX/C/r0ahZaONKsl1O6u/s0RlvtkT/APHs52bk52Jc/wDkF692+4teX6z4v8Aa7OkuoNJcuvyDfYXHzbH3/wBz+/QByc37S7W2lvcNoifaUtobl7VJn3/OjvMn3PvpsqeH496jqOr3Vpp+i2F1Cl9JYfaG1PasMi/af9d8nyI32ZAH/vTpXoP/AAuPwn/0ELj/AMF9z/8AG6xNN8Y/D/RrlrqzaWG4ZTB5o0+5bCb920fJ93dQBB49+L58E63a6cmnrczS23nOS7J5WYpmjP3fu74dn/A+38XEeLPjprOoeFNYtbWxTRdRWye6j1BZXKD9xbTIkfyfPL/pP/kF69Y/4XD4V/6CM/8A4L7n/wCIo/4XF4T/AOf+4/8ABfcf/G6APJfjl428ReHviZDDo2oahbaamj213d3FqPOSxT7eivc+T/y2/c796f3Pn/gre1f4/wB1pugX2sf2PG8K3FxBaWouXe5l8nzt5dET5N6Q70/3673/AIXH4T/6CFx/4L7n/wCN0n/C4vCf/P8A3H/gvuP/AI3QB5Ze/FnUb/xppb4a00yZ3tv7PjuHR/k1OGFJpvk/jR3fZ/Gj1M/7SuoQaVYyzaFYw3t3DbTRJPqHkwl5oXdId7p9/emyvTf+Fw+E/wDn+uP/AAX3H/xusbXPGngLxGgXUJLi4VUdD/oF3yj/AH1OE+6woA86+OnjHxT4c8dWEWk319axDQTeX0tn++hsQl7BvufJKfvtiNL8ndN5/grrD8c71YHvbfQVutO/tCSyQW93uutiSOnneTs+4+xHT/Yeuuj+LvhKBERL24RF+RU/s+5/+IqT/hcXhP8A5/7j/wAF9x/8boA4aD473EcHh+5vdFtrU6u8H7lbppJLeGV4Ubedm1Xjeb50/wBisrVPjPr+ueANemXT7fQ73+wX1O0nS5fe+9JlRIfk+eZHh+dP9tK9O/4XF4T/AOf+4/8ABfcf/G6P+FxeE/8An/uP/Bfcf/G6AOJ8XfETXrv4aape6bC9neafrdtpt9c2amfybT7TCLm5T5P4IXkf/Z2e1Tap8S28G3d8umteeJbQWsl4rylmTfCif6NBNtPmyzb/AJB/sPXYf8Lh8K/9BGf/AMF9z/8AEUf8Lf8ACf8Az/XH/gvuP/jdAHAL8fdShkmjm8Ohx5rj9zcu8mxLya2d9uz5/wDUo+xP4Xq1Z/GvWNW1LR9Ot/DkcE+pvD+8vLl0S03x3L+TN8n+uT7N86f9Nkrtf+FxeE/+f+4/8F9x/wDG6P8AhcXhP/n/ALj/AMF9x/8AG6APMtF+O+oQwx6hf6ZF59xYW01wiXL+Tbu8N6+zZs+V99siP/vpVg/tCaokVzef2Bam1jiln/4+23tHHHau4Hyfe/0nb/2yNen6P8Q9A1+/SysLuWe5I3oklpMg/wC+nSutoAKKKKACiiigAooooA5P4ieNF+H/AIO1PXXspdTezi8xbKB0R7g/3E3Vyt18bNNTxdoejo0SW2vW8FzpeoXDPFDqCylvkgfZsd0TY+zfuff8orv9R0O21K/sbmcyM9lvZEDfI29Nh3r/ABcZrk9C+Dnhrw3pmn2FrDciwsZIWgtZrp5EV4n3wff/ALj/AHfotADfh/8AEe98deGfDOr/ANkxWMermfzY/te97fyy6/3Pn+5V/Svij4f8T3Piyw0HU4dS1PwvMbXU7ZQ6/Z5vL3BH+X0/u5qx4Z+H+i+EAq6Yk8VtG0rW9q8rvDBvfe+xP4fmrauNHtbiC+iESx/bUZJmi+V2+Xb971oA8e0H9oQeJ/hBrfxC0vTLa50/StH/ALRltI9RxL9pSHzpLZ/k+XYhX5/4/wDd5r1Oz1i8l1GSG4toobZLKGfzkk3PvcvuXZt/2K5DTfgL4P0tHiisriS1m0VPD9zaPcv5N5ZohRFmTPzsqNs3/frs9B8MW/h6NlhnurklUQy3c7SvtX7q8/U0AcJe/Hfw/qvwgb4h+D54fFGiGZIYXjZ4ElP2n7M+CyZ+R8/w/wAFdBdeN7qH4jL4XWwibdosmrC5NzzuSZE8vZs6fPnfWl4n8D6R4v8ADU2gXkDRaZK6O8Nm/k42uHH3f9pKyn+FeiHWDqzT6k2plZUN59sfzWifYXh/3P3Mfy+1ACar8V9C8Lx+EE8S38Gjah4ouIrLT7c73865dN/kq2z/ANDCVS1P4l3H9ueLtN0jTDfy+F7OK5vhNJ5fnO6PKkMX+1sQfM2B8613Y0u1C26C2iKWx/dbk/1f+7XO6z8PtF1q81K7lgmhn1K2W01A28rxfaoU37Efaf8Apo/T5vnoA4G3/aO03U3uBZ2jIZdG/tvT4b9ntptRtvsaXAeH93sf7+x9rl02/crvPCXi668R2mgXJ0+O0h1TSU1Jv9J3vC77Pkxt+YfP9+o0+FfhxLiFzYq9tA7PBaO3+jxM0H2f5E/h/dZT8aveE/BGmeD7SG3043Bhgt0toVubhpvIhQYVE3fw0AcrefHfw9ffDHxb4z8Kzx+JLTw213Dcxo7Q/v7b/XQ73XqMVf8AGXjnX/DVheXOn+HV1ya1gt5hZW15smn3u6uibkC7vl+T+/8A7FdTq/hjStd0LUNFvrKKbTL+KWG6tim1JUfh8/XNZ0HgSygs4IEutQZo5oZPNe6dnbyuUQt/doA5Kx+NC6vN4Un0y3tdQ0bxHqn2C0vkuWRkT7HJc73TZ9/906bP71es15+vwf8ADK3kN1aW0unzQ6tNrqCzmZF+2TQvDJNsHGWR3/77aur0PR4tD0q30+GSeSG3TYrXMrzO3+87ctQBq0UUUAFFFFABRRRQAUUUUAFFFFABRRRQAUUUUAFFFFABRRRQAUUUUAFFFFABRRRQAUUUUAFFFFAH/9k="/>
  <p:tag name="MMPROD_56647LOGO" val=""/>
  <p:tag name="MMPROD_THEME_BG_IMAGE" val=""/>
  <p:tag name="MMPROD_55675PHOTO" val="/9j/4AAQSkZJRgABAQAAAQABAAD/2wBDAAMCAgMCAgMDAwMEAwMEBQgFBQQEBQoHBwYIDAoMDAsKCwsNDhIQDQ4RDgsLEBYQERMUFRUVDA8XGBYUGBIUFRT/2wBDAQMEBAUEBQkFBQkUDQsNFBQUFBQUFBQUFBQUFBQUFBQUFBQUFBQUFBQUFBQUFBQUFBQUFBQUFBQUFBQUFBQUFBT/wAARCAB9AKo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6a/aZ+P3xY8HfG/wp8PvhjaeEpJ9Y0m51KWbxXHc+WvlOv3Xhf/a9K5b/AIWh+2L/AM8vg1/3zqP/AMXU/wC0D8/7fPw2Td5f/FJar8//AHxXzn+1T8Svix8Fvin4B8O+HfiRdz6d4pZIXfUNLs3e3fzkT+CH/boA+hf+Fofti/8APL4Nf986j/8AF0f8LQ/bF/55fBr/AL51H/4uu88M+HNQ8OQzw6h4l1DxLI//AC21CGFNn+55KJW3QB5R/wALQ/bF/wCeXwa/751H/wCLo/4Wh+2L/wA8vg1/3zqP/wAXXq9YnjjxTb+B/B+r67cQvOljbvMkCffmf+BE/wBt32J/wOgDg/8AhaH7Yv8Azy+DX/fOo/8AxdH/AAtD9sX/AJ5fBr/vnUf/AIuuP/Yk+P2ofHX4aaj/AMJHL5nivRtRe2vk2bH2O++H5P8AvtP+AV9D0AeUf8LQ/bF/55fBr/vnUf8A4uj/AIWh+2L/AM8vg1/3zqP/AMXXo2v6VcaxpU9pa6rd6JO/3L2yRHmT/vtHSvi74UeNfiP4q/a58afCzXfid4hutE0O3uZreeyS2tpn2PDs3/uf9ugD6L/4Wh+2L/zy+DX/AHzqP/xdH/C0P2xf+eXwa/751H/4uvMP2ivG/wARP2WdI0zxpp/iybxz4U+2pZaho3iS2h85C/3HhuYUT+5/HX0L8PfG+n/EnwNoXirSt/8AZ2rWiXMSP99N/wDA9AHE/wDC0P2xf+eXwa/751H/AOLo/wCFofti/wDPL4Nf986j/wDF16vXw7+1l46+JvwW+J/w+0rRfifrc2keJrjybiKa2s/Mh/fIj7HSH+49AH0X/wALQ/bF/wCeXwa/751H/wCLo/4Wh+2L/wA8vg1/3zqP/wAXVL4ifDzx54Y8K6nq3gv4m69Pq2nW73UWneIIra8trzZ8+x/3KOm//fqn+yV+0in7SHgS6v7mwTT/ABBpMqW2oW0PEL70+R09EegDZ/4Wh+2L/wA8vg1/3zqP/wAXR/wtD9sX/nl8Gv8AvnUf/i69Xr56+OH7R2r6J8S9H+E/w2s7PU/iDqvz3Fze/PbaTD9/e6fxvs+egDrv+Fofti/88vg1/wB86j/8XR/wtD9sX/nl8Gv++dR/+Lq1o/wk8RQWaNqvxX8WajrH8dza/Zra23/7Ft5OzZ/v1y3jD4l+OPh18QPh94P1VIdUtfEOuJap4ntoUh86FEd3hmh/gm+586fI/wA/3KAOw+BP7Tfxd1L9pNvhb8T7Xwehl0H+17a58Kpc4/13l/O8z/7D/wAFfaNfnx4R/wCUmVn/ANiOn/pS9foPQB8SftAf8n+/DX/sU9V/9kr5i/4KD/8AJfPgJ/1/f+3sNfTv7QP/ACf78NP+xT1X/wBkr5f/AOCg0i/8L++Aaf8AT8n/AKWQ0Afelx/rHqOny/61685tfi3b33x4uvh1aJDPJp+h/wBrX0+/54XeZESH/vj5/wDvigD0OuA8VRv4x+JXh7wzCjvZaT/xUGqbP76Pss0/773v/wBsa7yeeG0tpri4lSCCJHeZ3+4iJ/HXjHw5+Hvh34r6PP8AEDXdMe9vfE0r3ts/2uaHybD7lmnyOn/LFN/++70AfPKRt+yl+368bq9l4O+I6/L/AAIk0z/+yXP/AI5NX3hXx3+3N+zVos3wWuvFHhTTGste8MypqG9LmaZ3tv8Alt993+58j/8AAK90/Zn+LC/Gr4J+G/FDsj6i8P2bUU/uXMPyP/8AF/8AA6APUK/P74eeJ7Xwd/wUW+K+rXdpqd7bpaXIdNMsnvJ/+Xb+BK/QGvhP4Hv/AMbMvinsbj7Jc/8AttQBvfFbxk37eGgf8IL8LgsOiWmoQ3Wua7rEiWz2yJ/q0S2/1z/7/wDsV9W/DvwRYfDTwJoXhbTZHez0e0Szikk+++z+Ovjr9qj4bav+zf8AFCy+Pnw3ttlq8uzxHpsH+pcv993T+5N/H/cfY9fW3wo+Kmg/GTwLp/inQJ/Os7tP30D/AH7eb+OF/wDbSgDsK+DP+CjTmD4t/A6VgzIl1JJsC7nf/Sbb+CvvOvgz/gou+z4yfAr/AK/n/wDSm2oA9r+If7WWj6rquqfDrwbpWp3XxJ1C3e1tNM1q3/spIXdPvu82z/f2J9+tH9kL9m9/2c/h/c2Wp3sWoa/qlwlzfy2zZhTYmxIU/wBz+/Wd+2h+za/xs8JDXfDiG28f6B/pOm3MR2Pconz+Tv8A/H0/26b+xz+1DB8dPC/9i65KLT4gaLGItQtZfkku0X5PORP/AENP4XoA+il+/X58fsM3r+Pf2ufi54s1NfOv0iufJL/w77nZ/wCgJsr9B6/Pr4bWn/DJ37c2taZr/wDxL/CvjZJ00zUJfkhHmy+dCd/+w48n/gdAH6C1z3i3wVZeMX0FrpnjfRtUh1a2eP8A57Jv/wDZHeuhrxj43/GFfCXxC+F/grT7t01jXtfh+1pB/wAsbNN/3/8Aff8A9AegDK8I/wDKTKz/AOxHT/0pev0Hr8+PCP8Aykys/wDsR0/9KXr9B6APiT9oH5/2+fhsm7y/+KS1X5/++K5vxv8Asa+APiXrltrXifWfFmt6napst7q61x98Xz7/AJPk+Suj/aBgjuP29fhzFKiSI/hDVUZH/j+5XZyeA/DSI/8AxTunyf8AbulAHNf8Kh/0b7P/AMJ/452bNn/If+f/AL72Vn/C39nLwX8IPFWreJNDl1W61rVYfJvb3VtSa7eb59/8f8damjQeBNZ8PaPrE2i6Zp8Gpw+dbpewoj09/wDhWSWyXDJ4b8h/uP8AJQBa+KHwv0r4teG30LWtT1ay0ub/AI+IdI1H7H9oT+4+z76f7FM+Ffwr0f4O+Hk0LQtT1a60iL/j3tdX1H7Slun9yH+4lPfTfh/G+xrTQY/v/wACfwffosdO+Hmq+Z9htNBuvKh85/JRH2J/foAf8Rvhtp/xQ0R9H1PWNZ0/S5oXhuLXSNR+zfaUf+B/79cn8IP2ZfB3wMv5rjwjfa/ZQ3HFxp91q/nWUz/33h/v10XkfDffs8rw99zf9xPufP8A/EP/AN8Vhaz4g8BaPoNlq7+F7R7K7u7myTy4YU+eHzt/3/7/AJL7P+AUAeha/o39v6bJZLqt9pG//l60y48mZP8AgdeNaP8AsZeAPDnjJ/F2m6x4usvE8ru8urprz+fK7/f3vs+evQY7X4eP96y0OGf5N8E8KI8O/wC4jp/BWcl98On1u60/+zdJRLfZvunSHyfn/uf36AO1j8P2Unhx9E1B31uylt3tbn+13SZ7hH+/539+vIfAv7Hfw/8AhZrE2peENT8U+G55W3yw6drjpC/+w6fxpXoFppXgK+mFvaWWiXV08PnpBAib3T/Oz/vuue8I6/8ADrxbpX9oJoun6XA/k7PtsUKI7zJvREf+/wD30/goA9QfZIn3/wDx6vC/Hf7GXw/+KGr2uq+LdW8Wa9qFumy3mudc/wBSn3/k+T5K7/7L8O/+ePh/7nnfcT7n9+quqyfDrTrPUbj7Fod09iju9rCiO/yJv2UAdD4S8JJ4Os5LdPEGt63G+zY+u332l4dn9x9lea+Lf2QPht4t+IEvjXytW0LxNO/nve+H9Saz+f8Av/J0euvu4PA8EOkNa6Fp+ovq1w9raJa26fO6I7v/ALmxEepPsngKCH/TtJ0nS5/47W9hRHT59n/xH/faUAdPoGlJ4f0q10/+0L7VPKT/AI+tTuPOun/33/jrJ+Inw18LfFnw8+heLNHtNa05/nRJvvxP/fR/vo9UY7H4ePs2W+gvv2bPkSqX2r4a+dHDFb6DP/fdEh2Qpsd9/wD449AGXoPwD/4Ri0TTdK+JXjm10RV2Rae+pwzeSn9xJnhd0/77rpNK+E/hLR7OCKLTEneK+TU/tt1M81zNcp9yZ5n+d3qGeP4b2szxSw+HkkTfvR0T/b/+If8A74etv/hAPC//AEL+mf8AgOlAHkHg7/lJjZf9iOn/AKVPX6D1+e3guCG1/wCClGnRRKkEKeBIURE/g/0l6/QmgD4k/aB/5P8Afhp/2Keq/wDsleoSR+Yjp/fry/8AaB/5P9+Gn/Yp6r/7JXqFAHFf8Kh8O+Tp1v8A8TGSDT4UhtIft02yFEfenyf8ArHu/hR4a/tK1lt9TSC1iTyZrV7jfvTZ5Lp8/wDsIif7Fem1lv4S0KR976Fpju3/AE4w/wDxFAHG6j8K/CV9bP5WpMl0+90nfU9+zfv3/wAf+29avh/wdoWh6PdWX9pI73cPk3EyXCQ7/k2b/k+4+xET/gFJrn/CJeHNY0TT7rQtP36tcfZYX+ww7EfZ8m//AH/uf79c9o/irwp4gv8ATrS38Jad513fPp8yPbwpNaOkLzfvk2b0+RKANT/hV/gryfK87em/fsfUf4/33+3/ANNnq7feB/CWq6ba6fqEqXtrb3E10iTX2/e82/fv/v8A+uf/AL7qGS68G2P9hRarpOjaXe63cPbWNq9vC7zTJvfYnyf3ErOsdc8Nal4q17w/b+FNJkvdGd/tG9IU+TyUdH2bP49+ygC7J8OfB8lh9he7leDzfOfzNU+d3/vu+/56E+HPg1JklS4f90iJEn9o/IiJ9xKf4ffw5rmiWWsS+F9M07TrjS01PfNbwv5KP8+x/k/uVDDqvg3UYvCN1pGiaTq+meJptlpqENpCibPJebf9z+4lAD/DngfR/DHiG61Cy1hI7W4heD7K9yj/ANz+P/gH+dlM0r4Y+CdDe1fT2S1+zoiJs1H+4mz/AL72bE3/AOwlT6B/YWvv8vg/ToY/7RudMd5IofkeHf8AP9z+PZVWTX/h++lT6hpmmaTq6Rat/YTpa2MP/H/v8nyfuf33oAmT4a+CYLC6somSC1uH3zRpqGzfU6eA/CSW00SXexJYZrWb/iY/O6TbN6P/AN8Vg33i7wfpusf2Ve+F9PtL1L7+z5nmt4fJSZ0R0/fbNnzpN8m/Z9x62/DP9heJrayuE8H6fax3E15B89vC+zyZtn9z+OgC7/wjHhn7NaxfakR7e+fULaZL799DM+/e6P8A8Df/AL7qrJ4D8HvMkrypvS4+1b/7R/5bfJ8/3/v/ACJ/3xWf/wAJB4HvdE07WNF0bRte0+71RNISe1t4URJvO8l/vp/A9V9c1zw5oF+lve+DNORJnmhhufKh8l5kf5IX+T5N+x9n/fFAGjB8MvA9r86bQ7xfZn/0778P9x/9j5E/74p8/wAPfB91bQW7S74IovsqJ/aP30/fJ/7Wm/77qx4ZtfD/AInTVP8AildOsv7Ovn0999vC+902fP8Ac/262v8AhEtCj/5gWmf+AMP/AMRQBif8Kk8OSJPvhu383fvd7t/n3+dv/wDSmb/vuuvSNIIURfuIuyn0UAeB+Dv+UmNl/wBiOn/pU9foPX58eDv+UmNl/wBiOn/pU9foPQB8SftA/wDJ/vw0/wCxT1X/ANkr1CvL/wBoH/k/34af9inqv/sleoUAFFFFAGRrHhLSvEAn/tC3efzfJd/3z/8ALF96bP7nz1V/4QTQt8b/AGJ/PhdHhnSZ/OTYjomx9+/7jun/AAOuhooAggtbeCGGJIl8uH/Vf7FYsnw88Pya3/ar6f8A8TFLt7zzvOff5zoiP/H9zYiJs+58ldDVLUZLu1aO4t086BP9daonz/76f/EUAQ6H4Z0zw5bfZ9Pt/IgREhRHd32J/Aib/uJSar4V0zXH097u3ffYu72/kTPD5Lumz+D/AGHetGCeK6hSWJ98L/OjpT6AMHQ/DOj6HfzxafaPayJ++2ec7pvf+PZ/f+Sp9Vg0rUoZtPvbdHgR4Xf5Nn77f8n/AAPelTQca3fP/ct4f/Z6zNO/4mV5C/8AA7/2hN/6BCn/AHx89AEz+BNBk87dZb/tD77h3mf/AEn7n3/7/wBxP++KtaV4Y0zQ5nmsrfyN7u+ze+xHd977E/g3vWpRQBn6roGn6xYfZLu3R4POSZET5Njo+9HTZ/Hvqpd+C9H1GzntLux+1WtxD5M0E0rujpv3/wDfe/8AjrbooAxNO8HaTpWpT3trFMk8ss0z/wCkO6O7/ffZ/wAArboooAKKKKAPA/B3/KTGy/7EdP8A0qev0Hr8+PB3/KTGy/7EdP8A0qev0HoA+JP2gf8Ak/34af8AYp6r/wCyV6hXl/7QP/J/vw0/7FPVf/ZK9QoAKKKKAOK+I3xM/wCFZNZXuoeH9TvfDT7/ALdrWlp539nf3HmhT59n+2n3K8U1b/goT8L7fxlF4fsbq48iVPk129idNP3/ANz+/s/2/uV9QV8zfH79hXwb8WobrU9Bit/C/iGX538uH/Qrh/8AbRPuP/tp/wCP0Aez+HPFVvraJd6PcJP5qee+nvNv3/7cL/5T/crqLHUotRR3hf8AeJ8jo/yOj/7aV+S10fjF+x74jTSpoJl00v5iabe/vrO4/wBu2dP/AGTY/wDfSvqT4Nft2+FfH01pZeILiTQddUbEkmZN/wDub/uTJ/sPsegD64n/AOJHefak/wCQdcP/AKQn/PF/7/8A8XWvWDofiax8QWyRO9vN5vyI6f6mb/4h/wDYereju1q76ZM2/wCz/PC7/wAcP8H/AHx9ygDK1G6VE1Te+xLi48h3/uQonz/+z1r6PavDbebKmy6uH86aP+5/cT/gCVzejf8AE81hE/5YW/76b/gb70T/ANA/74rrr6+t9OtnuLq4S1gT77yPQBPXPeNPH+ieBNNmvdYvYbVIk3vvfZ/33/cr5k/aA/4KAeGvhyLrSvDn/E31pPk2Qv8Ac/33/g/9Dr5B03Tvi5+2P4r+xSwz3Vsj+Y9tC3k2donHzzP/AAdP4978/IlAH0xf/wDBSi1tvHosNJ8NHxJ4bV9lzeQy+TIn9zyd/wB//gf3/wCCvqb4ZeNPFXjua61XU/Cn/CJ+GpYU/sy11Bv+JnM/8bzJ9yFP7iffrzz9nr9jjwl8C4bXULtYfEPiuL5/ts0P7m0f/p2T+D/ff569/oAKKKKACiiigDwPwd/ykxsv+xHT/wBKnr9B6/Pjwd/ykxsv+xHT/wBKnr9B6APiT9oH/k/34af9inqv/sleoV5f+0D/AMn+/DT/ALFPVf8A2SvUKACiiigAooooAyPFXhLRfHGgz6J4g0q01fS7j79rdLvT/wCwf/br4M/aM/4Jy3EH2rW/h082sWv330id/wDTYv8Acf8A5bJ/v/P/ALb1+hVFAH41fD/4/fET4CarJY3D3F9psMhhm06/V/k/2Pm+dH/2Hr9APgf+1r4a+MulwNFcfZfENiju9rN994dnzp/7P/wCvQvjZ+zb4K+O9k763ZfYdb2bIdaskRLlP9h/4Jk/2Hr4V1z9i+P4I+NbG88R/E3T/BdtLcuLDU0trnyXRP432J+5f/Yd/wDgdAH2tqvxl8NfBP4UR+KPEV6iSajvnt4d/wA839yvzq+Of7YHjr476nPZabLLouhfc8iF9j7P9t/4K9G+KPwTuPj14w0jT/CnxW8N/EO6srCG1tNJ0248l0hh2J/H8ifJ87vv/v8AyV9Wfs9fsW+Ffg0ltqurpb+JPFEXzpM8P+i2b/8ATFH++/8A02f5/wDcoA+XP2aP+Cfmq+L/ALL4g8a/aNA0V/nSCRNl5d/7iP8A6lP9t/n/ANhK/RPwd4L0L4e+H4NE8OaTb6RpcX3IbVPvv/fd/wCN/wDbetqigAooooAKKKKACiiigDwPwd/ykxsv+xHT/wBKnr9B6/Pjwd/ykxsv+xHT/wBKnr9B6APgX9sXxnB8Lv2uvh54y1XR9c1HQ7fw3f2Us+lae9zsmd02fcrC/wCG7vh//wBC946/8Jp//i6/QrUtMtdTi8q7hWeP+61Z3/CC6D/0DLf/AL4oA+Bv+G7vh/8A9C946/8ACaf/AOLo/wCG7vh//wBC946/8Jp//i6++f8AhBdB/wCgZb/98Uf8ILoP/QMt/wDvigD4G/4bu+H/AP0L3jr/AMJp/wD4uj/hu74f/wDQveOv/Caf/wCLr75/4QXQf+gZb/8AfFH/AAgug/8AQMt/++KAPgb/AIbu+H//AEL3jr/wmn/+Lo/4bu+H/wD0L3jr/wAJp/8A4uvvn/hBdB/6Blv/AN8Uf8ILoP8A0DLf/vigD4G/4bu+H/8A0L3jr/wmn/8Ai6Y/7d3w8nheKXw743dG++j+G3dP/Q6+/P8AhBdB/wCgZb/98Un/AAhGg/8AQLt/++aAPz/s/wBtf4Z2Jk+yeEvGNpv+/wCV4WaP/wBAqx/w3d8P/wDoXvHX/hNP/wDF198f8IRoP/QLt/8Avml/4QXQf+gZb/8AfFAHwN/w3d8P/wDoXvHX/hNP/wDF0f8ADd3w/wD+he8df+E0/wD8XX3z/wAILoP/AEDLf/vij/hBdB/6Blv/AN8UAfA3/Dd3w/8A+he8df8AhNP/APF0f8N3fD//AKF7x1/4TT//ABdffP8Awgug/wDQMt/++KP+EF0H/oGW/wD3xQB8Df8ADd3w/wD+he8df+E0/wD8XR/w3d8P/wDoXvHX/hNP/wDF198/8ILoP/QMt/8Avij/AIQXQf8AoGW//fFAHwN/w3d8P/8AoXvHX/hNP/8AF0f8N3fD/wD6F7x1/wCE0/8A8XX3z/wgug/9Ay3/AO+KP+EF0H/oGW//AHxQB+dn7PnxHsvjF+3xa+KtF0rW7PR08J/2f52rac9t++SZ3/8AZ6/TGsey8J6Pp90k9tp8MEyfddFwRWxQB//Z"/>
  <p:tag name="MMPROD_55675LOGO" val=""/>
  <p:tag name="MMPROD_UIDATA" val="&lt;database version=&quot;9.0&quot;&gt;&lt;object type=&quot;1&quot; unique_id=&quot;10001&quot;&gt;&lt;property id=&quot;20141&quot; value=&quot;What Animals Need&quot;/&gt;&lt;property id=&quot;20144&quot; value=&quot;0&quot;/&gt;&lt;property id=&quot;20146&quot; value=&quot;0&quot;/&gt;&lt;property id=&quot;20147&quot; value=&quot;0&quot;/&gt;&lt;property id=&quot;20148&quot; value=&quot;0&quot;/&gt;&lt;property id=&quot;20180&quot; value=&quot;0&quot;/&gt;&lt;property id=&quot;20181&quot; value=&quot;0&quot;/&gt;&lt;property id=&quot;20182&quot; value=&quot;1&quot;/&gt;&lt;property id=&quot;20183&quot; value=&quot;0&quot;/&gt;&lt;property id=&quot;20184&quot; value=&quot;7&quot;/&gt;&lt;property id=&quot;20193&quot; value=&quot;-1&quot;/&gt;&lt;property id=&quot;20224&quot; value=&quot;J:\LARRC\otel\slideshows\animals\k\lesson-1&quot;/&gt;&lt;property id=&quot;20226&quot; value=&quot;J:\LARRC\Study 2\Materials Team\Units\Animals\K\PPTs\1_Animals_K_Supp Materials_L1_Hook_PPT.pptx&quot;/&gt;&lt;property id=&quot;20250&quot; value=&quot;0&quot;/&gt;&lt;property id=&quot;20251&quot; value=&quot;0&quot;/&gt;&lt;property id=&quot;20259&quot; value=&quot;0&quot;/&gt;&lt;property id=&quot;20501&quot; value=&quot;J:\LARRC\Study 3 Materials\Slideshows for CDs\Animals\K\Both Inst Slideshows\Lesson 1\&quot;/&gt;&lt;property id=&quot;20600&quot; value=&quot;0&quot;/&gt;&lt;property id=&quot;20700&quot; value=&quot;0&quot;/&gt;&lt;object type=&quot;8&quot; unique_id=&quot;10002&quot;&gt;&lt;/object&gt;&lt;object type=&quot;2&quot; unique_id=&quot;10003&quot;&gt;&lt;object type=&quot;3&quot; unique_id=&quot;10004&quot;&gt;&lt;property id=&quot;20148&quot; value=&quot;5&quot;/&gt;&lt;property id=&quot;20300&quot; value=&quot;Slide 1 - &amp;quot;What Animals Need&amp;quot;&quot;/&gt;&lt;property id=&quot;20302&quot; value=&quot;1&quot;/&gt;&lt;property id=&quot;20303&quot; value=&quot;Language and Reading Research Consortium&quot;/&gt;&lt;property id=&quot;20307&quot; value=&quot;256&quot;/&gt;&lt;property id=&quot;20309&quot; value=&quot;55675&quot;/&gt;&lt;property id=&quot;20312&quot; value=&quot;0&quot;/&gt;&lt;property id=&quot;20601&quot; value=&quot;0&quot;/&gt;&lt;/object&gt;&lt;object type=&quot;3&quot; unique_id=&quot;10005&quot;&gt;&lt;property id=&quot;20148&quot; value=&quot;5&quot;/&gt;&lt;property id=&quot;20300&quot; value=&quot;Slide 3 - &amp;quot;What animals need depends  on where they live. &amp;quot;&quot;/&gt;&lt;property id=&quot;20302&quot; value=&quot;1&quot;/&gt;&lt;property id=&quot;20303&quot; value=&quot;Language and Reading Research Consortium&quot;/&gt;&lt;property id=&quot;20307&quot; value=&quot;257&quot;/&gt;&lt;property id=&quot;20309&quot; value=&quot;55675&quot;/&gt;&lt;property id=&quot;20312&quot; value=&quot;0&quot;/&gt;&lt;property id=&quot;20601&quot; value=&quot;0&quot;/&gt;&lt;/object&gt;&lt;object type=&quot;3&quot; unique_id=&quot;10007&quot;&gt;&lt;property id=&quot;20148&quot; value=&quot;5&quot;/&gt;&lt;property id=&quot;20300&quot; value=&quot;Slide 9 - &amp;quot;I’m a tiger. I live in the jungle.  &amp;quot;&quot;/&gt;&lt;property id=&quot;20302&quot; value=&quot;1&quot;/&gt;&lt;property id=&quot;20303&quot; value=&quot;Language and Reading Research Consortium&quot;/&gt;&lt;property id=&quot;20307&quot; value=&quot;262&quot;/&gt;&lt;property id=&quot;20309&quot; value=&quot;55675&quot;/&gt;&lt;property id=&quot;20312&quot; value=&quot;0&quot;/&gt;&lt;property id=&quot;20601&quot; value=&quot;0&quot;/&gt;&lt;/object&gt;&lt;object type=&quot;3&quot; unique_id=&quot;10008&quot;&gt;&lt;property id=&quot;20148&quot; value=&quot;5&quot;/&gt;&lt;property id=&quot;20300&quot; value=&quot;Slide 10 - &amp;quot;I’m a shark.   I live in a coral reef.&amp;quot;&quot;/&gt;&lt;property id=&quot;20302&quot; value=&quot;1&quot;/&gt;&lt;property id=&quot;20303&quot; value=&quot;Language and Reading Research Consortium&quot;/&gt;&lt;property id=&quot;20307&quot; value=&quot;270&quot;/&gt;&lt;property id=&quot;20309&quot; value=&quot;55675&quot;/&gt;&lt;property id=&quot;20312&quot; value=&quot;0&quot;/&gt;&lt;property id=&quot;20601&quot; value=&quot;0&quot;/&gt;&lt;/object&gt;&lt;object type=&quot;3&quot; unique_id=&quot;10013&quot;&gt;&lt;property id=&quot;20148&quot; value=&quot;5&quot;/&gt;&lt;property id=&quot;20300&quot; value=&quot;Slide 12 - &amp;quot;I’m a giant stick insect. I live in the jungle.&amp;quot;&quot;/&gt;&lt;property id=&quot;20302&quot; value=&quot;1&quot;/&gt;&lt;property id=&quot;20303&quot; value=&quot;Language and Reading Research Consortium&quot;/&gt;&lt;property id=&quot;20307&quot; value=&quot;285&quot;/&gt;&lt;property id=&quot;20309&quot; value=&quot;55675&quot;/&gt;&lt;property id=&quot;20312&quot; value=&quot;0&quot;/&gt;&lt;property id=&quot;20601&quot; value=&quot;0&quot;/&gt;&lt;/object&gt;&lt;object type=&quot;3&quot; unique_id=&quot;10014&quot;&gt;&lt;property id=&quot;20148&quot; value=&quot;5&quot;/&gt;&lt;property id=&quot;20300&quot; value=&quot;Slide 13 - &amp;quot;I’m a scorpion.   I live in the desert.&amp;quot;&quot;/&gt;&lt;property id=&quot;20302&quot; value=&quot;1&quot;/&gt;&lt;property id=&quot;20303&quot; value=&quot;Language and Reading Research Consortium&quot;/&gt;&lt;property id=&quot;20307&quot; value=&quot;277&quot;/&gt;&lt;property id=&quot;20309&quot; value=&quot;55675&quot;/&gt;&lt;property id=&quot;20312&quot; value=&quot;0&quot;/&gt;&lt;property id=&quot;20601&quot; value=&quot;0&quot;/&gt;&lt;/object&gt;&lt;object type=&quot;3&quot; unique_id=&quot;10017&quot;&gt;&lt;property id=&quot;20148&quot; value=&quot;5&quot;/&gt;&lt;property id=&quot;20300&quot; value=&quot;Slide 15 - &amp;quot;I’m a moray eel.   I live in a coral reef.&amp;quot;&quot;/&gt;&lt;property id=&quot;20302&quot; value=&quot;1&quot;/&gt;&lt;property id=&quot;20303&quot; value=&quot;Language and Reading Research Consortium&quot;/&gt;&lt;property id=&quot;20307&quot; value=&quot;276&quot;/&gt;&lt;property id=&quot;20309&quot; value=&quot;55675&quot;/&gt;&lt;property id=&quot;20312&quot; value=&quot;0&quot;/&gt;&lt;property id=&quot;20601&quot; value=&quot;0&quot;/&gt;&lt;/object&gt;&lt;object type=&quot;3&quot; unique_id=&quot;10019&quot;&gt;&lt;property id=&quot;20148&quot; value=&quot;5&quot;/&gt;&lt;property id=&quot;20300&quot; value=&quot;Slide 16 - &amp;quot;I’m a rattlesnake.   I live in the desert.&amp;quot;&quot;/&gt;&lt;property id=&quot;20302&quot; value=&quot;1&quot;/&gt;&lt;property id=&quot;20303&quot; value=&quot;Language and Reading Research Consortium&quot;/&gt;&lt;property id=&quot;20307&quot; value=&quot;267&quot;/&gt;&lt;property id=&quot;20309&quot; value=&quot;55675&quot;/&gt;&lt;property id=&quot;20312&quot; value=&quot;0&quot;/&gt;&lt;property id=&quot;20601&quot; value=&quot;0&quot;/&gt;&lt;/object&gt;&lt;object type=&quot;3&quot; unique_id=&quot;10225&quot;&gt;&lt;property id=&quot;20148&quot; value=&quot;5&quot;/&gt;&lt;property id=&quot;20300&quot; value=&quot;Slide 4 - &amp;quot;What do animals need in the desert?&amp;quot;&quot;/&gt;&lt;property id=&quot;20302&quot; value=&quot;1&quot;/&gt;&lt;property id=&quot;20303&quot; value=&quot;Language and Reading Research Consortium&quot;/&gt;&lt;property id=&quot;20307&quot; value=&quot;289&quot;/&gt;&lt;property id=&quot;20309&quot; value=&quot;55675&quot;/&gt;&lt;property id=&quot;20312&quot; value=&quot;0&quot;/&gt;&lt;property id=&quot;20601&quot; value=&quot;0&quot;/&gt;&lt;/object&gt;&lt;object type=&quot;3&quot; unique_id=&quot;10226&quot;&gt;&lt;property id=&quot;20148&quot; value=&quot;5&quot;/&gt;&lt;property id=&quot;20300&quot; value=&quot;Slide 5 - &amp;quot;What do animals need  in a coral reef?&amp;quot;&quot;/&gt;&lt;property id=&quot;20302&quot; value=&quot;1&quot;/&gt;&lt;property id=&quot;20303&quot; value=&quot;Language and Reading Research Consortium&quot;/&gt;&lt;property id=&quot;20307&quot; value=&quot;290&quot;/&gt;&lt;property id=&quot;20309&quot; value=&quot;55675&quot;/&gt;&lt;property id=&quot;20312&quot; value=&quot;0&quot;/&gt;&lt;property id=&quot;20601&quot; value=&quot;0&quot;/&gt;&lt;/object&gt;&lt;object type=&quot;3&quot; unique_id=&quot;10227&quot;&gt;&lt;property id=&quot;20148&quot; value=&quot;5&quot;/&gt;&lt;property id=&quot;20300&quot; value=&quot;Slide 6 - &amp;quot;What do animals need in a jungle?&amp;quot;&quot;/&gt;&lt;property id=&quot;20302&quot; value=&quot;1&quot;/&gt;&lt;property id=&quot;20303&quot; value=&quot;Language and Reading Research Consortium&quot;/&gt;&lt;property id=&quot;20307&quot; value=&quot;291&quot;/&gt;&lt;property id=&quot;20309&quot; value=&quot;55675&quot;/&gt;&lt;property id=&quot;20312&quot; value=&quot;0&quot;/&gt;&lt;property id=&quot;20601&quot; value=&quot;0&quot;/&gt;&lt;/object&gt;&lt;object type=&quot;3&quot; unique_id=&quot;10693&quot;&gt;&lt;property id=&quot;20148&quot; value=&quot;5&quot;/&gt;&lt;property id=&quot;20300&quot; value=&quot;Slide 11 - &amp;quot;Compare a shark and a tiger… &amp;quot;&quot;/&gt;&lt;property id=&quot;20302&quot; value=&quot;1&quot;/&gt;&lt;property id=&quot;20303&quot; value=&quot;Language and Reading Research Consortium&quot;/&gt;&lt;property id=&quot;20307&quot; value=&quot;292&quot;/&gt;&lt;property id=&quot;20309&quot; value=&quot;55675&quot;/&gt;&lt;property id=&quot;20312&quot; value=&quot;0&quot;/&gt;&lt;property id=&quot;20601&quot; value=&quot;0&quot;/&gt;&lt;/object&gt;&lt;object type=&quot;3&quot; unique_id=&quot;11120&quot;&gt;&lt;property id=&quot;20148&quot; value=&quot;5&quot;/&gt;&lt;property id=&quot;20300&quot; value=&quot;Slide 2 - &amp;quot;Animals need food, water,  and a way to stay safe.&amp;quot;&quot;/&gt;&lt;property id=&quot;20302&quot; value=&quot;1&quot;/&gt;&lt;property id=&quot;20303&quot; value=&quot;Language and Reading Research Consortium&quot;/&gt;&lt;property id=&quot;20307&quot; value=&quot;296&quot;/&gt;&lt;property id=&quot;20309&quot; value=&quot;55675&quot;/&gt;&lt;property id=&quot;20312&quot; value=&quot;0&quot;/&gt;&lt;property id=&quot;20601&quot; value=&quot;0&quot;/&gt;&lt;/object&gt;&lt;object type=&quot;3&quot; unique_id=&quot;11121&quot;&gt;&lt;property id=&quot;20148&quot; value=&quot;5&quot;/&gt;&lt;property id=&quot;20300&quot; value=&quot;Slide 8 - &amp;quot;How do you compare things?     &amp;quot;&quot;/&gt;&lt;property id=&quot;20302&quot; value=&quot;1&quot;/&gt;&lt;property id=&quot;20303&quot; value=&quot;Language and Reading Research Consortium&quot;/&gt;&lt;property id=&quot;20307&quot; value=&quot;297&quot;/&gt;&lt;property id=&quot;20309&quot; value=&quot;55675&quot;/&gt;&lt;property id=&quot;20312&quot; value=&quot;0&quot;/&gt;&lt;property id=&quot;20601&quot; value=&quot;0&quot;/&gt;&lt;/object&gt;&lt;object type=&quot;3&quot; unique_id=&quot;11493&quot;&gt;&lt;property id=&quot;20148&quot; value=&quot;5&quot;/&gt;&lt;property id=&quot;20300&quot; value=&quot;Slide 14 - &amp;quot;Compare a scorpion and a walking stick insect… &amp;quot;&quot;/&gt;&lt;property id=&quot;20302&quot; value=&quot;1&quot;/&gt;&lt;property id=&quot;20303&quot; value=&quot;Language and Reading Research Consortium&quot;/&gt;&lt;property id=&quot;20307&quot; value=&quot;303&quot;/&gt;&lt;property id=&quot;20309&quot; value=&quot;55675&quot;/&gt;&lt;property id=&quot;20312&quot; value=&quot;0&quot;/&gt;&lt;property id=&quot;20601&quot; value=&quot;0&quot;/&gt;&lt;/object&gt;&lt;object type=&quot;3&quot; unique_id=&quot;11494&quot;&gt;&lt;property id=&quot;20148&quot; value=&quot;5&quot;/&gt;&lt;property id=&quot;20300&quot; value=&quot;Slide 17 - &amp;quot;Compare a moray eel and a rattlesnake…&amp;quot;&quot;/&gt;&lt;property id=&quot;20302&quot; value=&quot;1&quot;/&gt;&lt;property id=&quot;20303&quot; value=&quot;Language and Reading Research Consortium&quot;/&gt;&lt;property id=&quot;20307&quot; value=&quot;305&quot;/&gt;&lt;property id=&quot;20309&quot; value=&quot;55675&quot;/&gt;&lt;property id=&quot;20312&quot; value=&quot;0&quot;/&gt;&lt;property id=&quot;20601&quot; value=&quot;0&quot;/&gt;&lt;/object&gt;&lt;object type=&quot;3&quot; unique_id=&quot;12277&quot;&gt;&lt;property id=&quot;20148&quot; value=&quot;5&quot;/&gt;&lt;property id=&quot;20300&quot; value=&quot;Slide 18 - &amp;quot;Now you do it!&amp;quot;&quot;/&gt;&lt;property id=&quot;20302&quot; value=&quot;1&quot;/&gt;&lt;property id=&quot;20303&quot; value=&quot;Language and Reading Research Consortium&quot;/&gt;&lt;property id=&quot;20307&quot; value=&quot;308&quot;/&gt;&lt;property id=&quot;20309&quot; value=&quot;55675&quot;/&gt;&lt;property id=&quot;20312&quot; value=&quot;0&quot;/&gt;&lt;property id=&quot;20601&quot; value=&quot;0&quot;/&gt;&lt;/object&gt;&lt;object type=&quot;3&quot; unique_id=&quot;12370&quot;&gt;&lt;property id=&quot;20148&quot; value=&quot;5&quot;/&gt;&lt;property id=&quot;20300&quot; value=&quot;Slide 19 - &amp;quot;Compare a shark and a tiger… &amp;quot;&quot;/&gt;&lt;property id=&quot;20302&quot; value=&quot;1&quot;/&gt;&lt;property id=&quot;20303&quot; value=&quot;Language and Reading Research Consortium&quot;/&gt;&lt;property id=&quot;20307&quot; value=&quot;309&quot;/&gt;&lt;property id=&quot;20309&quot; value=&quot;55675&quot;/&gt;&lt;property id=&quot;20312&quot; value=&quot;0&quot;/&gt;&lt;property id=&quot;20601&quot; value=&quot;0&quot;/&gt;&lt;/object&gt;&lt;object type=&quot;3&quot; unique_id=&quot;12371&quot;&gt;&lt;property id=&quot;20148&quot; value=&quot;5&quot;/&gt;&lt;property id=&quot;20300&quot; value=&quot;Slide 20 - &amp;quot;Compare a walking stick insect and a scorpion…&amp;quot;&quot;/&gt;&lt;property id=&quot;20302&quot; value=&quot;1&quot;/&gt;&lt;property id=&quot;20303&quot; value=&quot;Language and Reading Research Consortium&quot;/&gt;&lt;property id=&quot;20307&quot; value=&quot;310&quot;/&gt;&lt;property id=&quot;20309&quot; value=&quot;55675&quot;/&gt;&lt;property id=&quot;20312&quot; value=&quot;0&quot;/&gt;&lt;property id=&quot;20601&quot; value=&quot;0&quot;/&gt;&lt;/object&gt;&lt;object type=&quot;3&quot; unique_id=&quot;12372&quot;&gt;&lt;property id=&quot;20148&quot; value=&quot;5&quot;/&gt;&lt;property id=&quot;20300&quot; value=&quot;Slide 21 - &amp;quot;Compare a rattlesnake and  a moray eel… &amp;quot;&quot;/&gt;&lt;property id=&quot;20302&quot; value=&quot;1&quot;/&gt;&lt;property id=&quot;20303&quot; value=&quot;Language and Reading Research Consortium&quot;/&gt;&lt;property id=&quot;20307&quot; value=&quot;311&quot;/&gt;&lt;property id=&quot;20309&quot; value=&quot;55675&quot;/&gt;&lt;property id=&quot;20312&quot; value=&quot;0&quot;/&gt;&lt;property id=&quot;20601&quot; value=&quot;0&quot;/&gt;&lt;/object&gt;&lt;object type=&quot;3&quot; unique_id=&quot;56648&quot;&gt;&lt;property id=&quot;20148&quot; value=&quot;5&quot;/&gt;&lt;property id=&quot;20300&quot; value=&quot;Slide 7 - &amp;quot;We can compare animals  that live in different habitats.&amp;quot;&quot;/&gt;&lt;property id=&quot;20302&quot; value=&quot;1&quot;/&gt;&lt;property id=&quot;20303&quot; value=&quot;Language and Reading Research Consortium&quot;/&gt;&lt;property id=&quot;20307&quot; value=&quot;313&quot;/&gt;&lt;property id=&quot;20309&quot; value=&quot;55675&quot;/&gt;&lt;property id=&quot;20312&quot; value=&quot;0&quot;/&gt;&lt;property id=&quot;20601&quot; value=&quot;0&quot;/&gt;&lt;/object&gt;&lt;/object&gt;&lt;object type=&quot;10&quot; unique_id=&quot;55581&quot;&gt;&lt;object type=&quot;11&quot; unique_id=&quot;55582&quot;&gt;&lt;property id=&quot;20180&quot; value=&quot;0&quot;/&gt;&lt;property id=&quot;20181&quot; value=&quot;0&quot;/&gt;&lt;property id=&quot;20182&quot; value=&quot;1&quot;/&gt;&lt;property id=&quot;20183&quot; value=&quot;0&quot;/&gt;&lt;/object&gt;&lt;object type=&quot;12&quot; unique_id=&quot;55583&quot;&gt;&lt;/object&gt;&lt;object type=&quot;13&quot; unique_id=&quot;56316&quot;&gt;&lt;/object&gt;&lt;/object&gt;&lt;object type=&quot;4&quot; unique_id=&quot;55674&quot;&gt;&lt;object type=&quot;5&quot; unique_id=&quot;55675&quot;&gt;&lt;property id=&quot;20149&quot; value=&quot;Language and Reading Research Consortium&quot;/&gt;&lt;property id=&quot;20150&quot; value=&quot;Reading for Understanding&quot;/&gt;&lt;property id=&quot;20151&quot; value=&quot;gray larrc.jpg&quot;/&gt;&lt;/object&gt;&lt;object type=&quot;5&quot; unique_id=&quot;56647&quot;&gt;&lt;property id=&quot;20149&quot; value=&quot;LARRC - Language and Reading Research Consortium&quot;/&gt;&lt;property id=&quot;20150&quot; value=&quot;Reading for Understanding&quot;/&gt;&lt;property id=&quot;20151&quot; value=&quot;larrc.jpg&quot;/&gt;&lt;/object&gt;&lt;/object&gt;&lt;/object&gt;&lt;/database&gt;"/>
  <p:tag name="MMPROD_TAG_VCONFIG" val="PD94bWwgdmVyc2lvbj0iMS4wIj8+DQo8Y29uZmlndXJhdGlvbj4NCgk8YnJhbmRpbmc+DQoJCTx1aWZvbnQgbmFtZT0iRk9OVF9OT1RFU19URVhUIiB2YWx1ZT0iQ2FtYnJpYSwxMixmYWxzZSxmYWxzZSxmYWxzZSIvPg0KCTwvYnJhbmRpbmc+DQoJPGNvbG9ycz4NCgkJPHVpY29sb3IgbmFtZT0icHJpbWFyeSIgdmFsdWU9IjB4MjIzMTAyIi8+DQoJCTx1aWNvbG9yIG5hbWU9Imdsb3ciIHZhbHVlPSIweEZGRkZGRiIvPg0KCQk8dWljb2xvciBuYW1lPSJ0ZXh0IiB2YWx1ZT0iMHhGRkZGRkYiLz4NCgkJPHVpY29sb3IgbmFtZT0ibGlnaHQiIHZhbHVlPSIweDRFNUQ2MCIvPg0KCQk8dWljb2xvciBuYW1lPSJzaGFkb3ciIHZhbHVlPSIweDAwMDAwMCIvPg0KCQk8dWljb2xvciBuYW1lPSJiYWNrZ3JvdW5kIiB2YWx1ZT0iMHgyRjQzMDMiLz4NCgk8L2NvbG9ycz4NCgk8bGF5b3V0Pg0KCQk8dWlzaG93IG5hbWU9InByZXNlbnRhdGlvbnRpdGxlIiB2YWx1ZT0idHJ1ZSIvPg0KCQk8dWlzaG93IG5hbWU9InByZXNlbnRlcnBob3RvIiB2YWx1ZT0idHJ1ZSIvPg0KCQk8dWlzaG93IG5hbWU9InByZXNlbnRlcm5hbWUiIHZhbHVlPSJ0cnVlIi8+DQoJCTx1aXNob3cgbmFtZT0icHJlc2VudGVydGl0bGUiIHZhbHVlPSJ0cnVlIi8+DQoJCTx1aXNob3cgbmFtZT0icHJlc2VudGVyZW1haWwiIHZhbHVlPSJ0cnVlIi8+DQoJCTx1aXNob3cgbmFtZT0icHJlc2VudGVyYmlvIiB2YWx1ZT0idHJ1ZSIvPg0KCQk8dWlzaG93IG5hbWU9ImNvbXBhbnlsb2dvIiB2YWx1ZT0idHJ1ZSIvPg0KCQk8dWlzaG93IG5hbWU9InNpZGViYXIiIHZhbHVlPSJmYWxzZSIvPg0KCQk8dWlzaG93IG5hbWU9Im91dGxpbmUiIHZhbHVlPSJmYWxzZSIvPg0KCQk8dWlzaG93IG5hbWU9InRodW1ibmFpbCIgdmFsdWU9InRydWUiLz4NCgkJPHVpc2hvdyBuYW1lPSJub3RlcyIgdmFsdWU9InRydWUiLz4NCgkJPHVpc2hvdyBuYW1lPSJzZWFyY2giIHZhbHVlPSJmYWxzZSIvPg0KCQk8dWlzaG93IG5hbWU9InF1aXoiIHZhbHVlPSJmYWxz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dGh1bWJuYWlsIi8+DQoJCTx1aXNob3cgbmFtZT0iY2N0ZXh0aGlnaGxpZ2h0aW5nIiB2YWx1ZT0idHJ1ZSIvPg0KCTwvbGF5b3V0Pg0KCTxwcmVsb2FkZXI+PHNldEludCBuYW1lPSJhdWRpb0J1ZmZlclRpbWUiIHZhbHVlPSIw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DQoJCTx1aXRleHQgbmFtZT0iU0NSVUJCQVJTVEFUVVNfQlVGRkVSSU5HIiB2YWx1ZT0iQnVmZmVyaW5nIi8+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DQoJCTx1aXRleHQgbmFtZT0iRUxBUFNFRCIgdmFsdWU9IiVtIE1pbnV0ZXMgJXMgU2Vjb25kcyBSZW1haW5pbmciLz4NCgkJPHVpdGV4dCBuYW1lPSJOT1RGT1VORCIgdmFsdWU9Ik5vdGhpbmcgRm91bmQiLz4NCgkJPHVpdGV4dCBuYW1lPSJBVFRBQ0hNRU5UUyIgdmFsdWU9IkF0dGFjaG1lbnR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DQoJCTx1aXRleHQgbmFtZT0iVEFCX05PVEVTIiB2YWx1ZT0iTm90ZXMiLz4NCgkJPHVpdGV4dCBuYW1lPSJUQUJfU0VBUkNIIiB2YWx1ZT0iU2VhcmNoIi8+DQoJCTx1aXRleHQgbmFtZT0iU0xJREVfSEVBRElORyIgdmFsdWU9IlNsaWRlIFRpdGxlIi8+DQoJCTx1aXRleHQgbmFtZT0iRFVSQVRJT05fSEVBRElORyIgdmFsdWU9IkR1cmF0aW9uIi8+DQoJCTx1aXRleHQgbmFtZT0iU0VBUkNIX0hFQURJTkciIHZhbHVlPSJTZWFyY2ggZm9yIHRleHQ6Ii8+DQoJCTx1aXRleHQgbmFtZT0iVEhVTUJfSEVBRElORyIgdmFsdWU9IlNsaWRlIi8+DQoJCTx1aXRleHQgbmFtZT0iVEhVTUJfSU5GTyIgdmFsdWU9IlNsaWRlIFRpdGxlL0R1cmF0aW9uIi8+DQoJCTx1aXRleHQgbmFtZT0iQVRUQUNITkFNRV9IRUFESU5HIiB2YWx1ZT0iRmlsZSBOYW1lIi8+DQoJCTx1aXRleHQgbmFtZT0iQVRUQUNIU0laRV9IRUFESU5HIiB2YWx1ZT0iU2l6ZSIvPg0KCQk8dWl0ZXh0IG5hbWU9IlNMSURFX05PVEVTIiB2YWx1ZT0iU2xpZGUgTm90ZXMiLz4NCgkJPCEtLXF1aXogcG9kIGFuZCBtZXNzYWdlIGJveCB0ZXh0cy0t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m9saWUgJW4iLz4NCgkJPCEtLSBzdWJzdGl0dXRpb246ICVuID09IHNsaWRlIG51bWJlciAtLT4NCgkJPCEtLSBzdWJzdGl0dXRpb246ICV0ID09IHRvdGFsIHNsaWRlIGNvdW50IC0tPg0KCQk8dWl0ZXh0IG5hbWU9IlNDUlVCQkFSU1RBVFVTX1NMSURFSU5GTyIgdmFsdWU9IkZvbGllICVuIC8gJXQgfCAiLz4NCgkJPHVpdGV4dCBuYW1lPSJTQ1JVQkJBUlNUQVRVU19TVE9QUEVEIiB2YWx1ZT0iQmVlbmRldCIvPg0KCQk8dWl0ZXh0IG5hbWU9IlNDUlVCQkFSU1RBVFVTX1BMQVlJTkciIHZhbHVlPSJXaWVkZXJnYWJlIi8+DQoJCTx1aXRleHQgbmFtZT0iU0NSVUJCQVJTVEFUVVNfTk9BVURJTyIgdmFsdWU9IktlaW4gQXVkaW8iLz4NCgkJPHVpdGV4dCBuYW1lPSJTQ1JVQkJBUlNUQVRVU19WSURQTEFZSU5HIiB2YWx1ZT0iVmlkZW8gd2lyZCBhYmdlc3BpZWx0Ii8+DQoJCTx1aXRleHQgbmFtZT0iU0NSVUJCQVJTVEFUVVNfTE9BRElORyIgdmFsdWU9IkxhZGVuIi8+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DQoJCTwhLS0gc3Vic3RpdHV0aW9uOiAlcyA9PSBzZWNvbmRzIHJlbWFpbmluZyAtLT4NCgkJPHVpdGV4dCBuYW1lPSJFTEFQU0VEIiB2YWx1ZT0iUmVzdGRhdWVyOiAlbSBNaW51dGVuICVzIFNla3VuZGVuIi8+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DQoJCTx1aXRleHQgbmFtZT0iRElWSURFUkJUTl9USVRMRSIgdmFsdWU9InwiLz4NCgkJPHVpdGV4dCBuYW1lPSJDT05UQUNUQlROX1RJVExFIiB2YWx1ZT0iS29udGFrdCIvPg0KCQk8dWl0ZXh0IG5hbWU9IlRBQl9RVUlaIiB2YWx1ZT0iUXVpeiIvPg0KCQk8dWl0ZXh0IG5hbWU9IlRBQl9PVVRMSU5FIiB2YWx1ZT0iU3RydWt0dXIiLz4NCgkJPHVpdGV4dCBuYW1lPSJUQUJfVEhVTUIiIHZhbHVlPSJNaW5pYXR1ciIvPg0KCQk8dWl0ZXh0IG5hbWU9IlRBQl9OT1RFUyIgdmFsdWU9Ik5vdGl6ZW4iLz4NCgkJPHVpdGV4dCBuYW1lPSJUQUJfU0VBUkNIIiB2YWx1ZT0iU3VjaGVuIi8+DQoJCTx1aXRleHQgbmFtZT0iU0xJREVfSEVBRElORyIgdmFsdWU9IkZvbGllbnRpdGVsIi8+DQoJCTx1aXRleHQgbmFtZT0iRFVSQVRJT05fSEVBRElORyIgdmFsdWU9IkRhdWVyIi8+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DQoJCTx1aXRleHQgbmFtZT0iU0xJREVfTk9URVMiIHZhbHVlPSJGb2xpZW5ub3RpemVuIi8+DQoJCTwhLS1xdWl6IHBvZCBhbmQgbWVzc2FnZSBib3ggdGV4dHMtLT4NCgkJPHVpdGV4dCBuYW1lPSJRVUlaUE9EX1FVSVpfQVRURU1QVCIgdmFsdWU9IlF1aXp2ZXJzdWNoOiIvPg0KCQk8dWl0ZXh0IG5hbWU9IlFVSVpQT0RfUVVJWl9BVFRFTVBUX1ZBTFVFIiB2YWx1ZT0iJW4gdm9uICV0Ii8+DQoJCTx1aXRleHQgbmFtZT0iUVVJWlBPRF9RVUlaX1NDT1JFIiB2YWx1ZT0iRXJyZWljaHQ6Ii8+DQoJCTx1aXRleHQgbmFtZT0iUVVJWlBPRF9RVUlaX1BBU1NTQ09SRSIgdmFsdWU9Ik1pbmRlc3RwdW5rdHphaGw6Ii8+DQoJCTx1aXRleHQgbmFtZT0iUVVJWlBPRF9RVUlaX01BWFNDT1JFIiB2YWx1ZT0iTWF4aW1hbGUgUHVua3R6YWhsOiIvPg0KCQk8dWl0ZXh0IG5hbWU9IlFVSVpQT0RfUVVFU0FUTVBUX1NUUiIgdmFsdWU9IlZlcnN1Y2g6ICVuIHZvbiAldCIvPg0KCQk8dWl0ZXh0IG5hbWU9IlFVSVpQT0RfUVVFU1RZUEVfU1RSIiB2YWx1ZT0iVHlwOiAlcyIvPg0KCQk8dWl0ZXh0IG5hbWU9IlFVSVpQT0RfUVVFU1RZUEVfR1JEIiB2YWx1ZT0iQmV3ZXJ0ZXQiLz4NCgkJPHVpdGV4dCBuYW1lPSJRVUlaUE9EX1FVRVNUWVBFX1NWWSIgdmFsdWU9IlVtZnJhZ2UiLz4NCgkJPHVpdGV4dCBuYW1lPSJRVUlaUE9EX1FVSVpBVE1QVF9JTkYiIHZhbHVlPSJVbmVuZGxpY2giLz4NCgkJPHVpdGV4dCBuYW1lPSJRVUlaUE9EX1FVRVNBVE1QVF9JTkYiIHZhbHVlPSJVbmVuZGxpY2giLz4NCgkJPHVpdGV4dCBuYW1lPSJXQVJOSU5HTVNHX1lFU1NUUklORyIgdmFsdWU9IkphIi8+DQoJCTx1aXRleHQgbmFtZT0iV0FSTklOR01TR19OT1NUUklORyIgdmFsdWU9Ik5laW4iLz4NCgkJPHVpdGV4dCBuYW1lPSJXQVJOSU5HTVNHX1RJVExFU1RSSU5HIiB2YWx1ZT0iUXVpem5hdmlnYXRpb25zd2FybnVuZyIvPg0KCQk8dWl0ZXh0IG5hbWU9IldBUk5JTkdNU0dfTVNHU1RSSU5HIiB2YWx1ZT0iSW4gZGllc2VtIFF1aXogZ2lidCBlcyB1bmJlYW50d29ydGV0ZSBGcmFnZW4uJiN4QTsmI3hBO1dlbm4gU2llIGF1ZiAmcXVvdDtKYSZxdW90OyBrbGlja2VuLCB3aXJkIGRhcyBRdWl6IGJlZW5kZXQuIEtsaWNrZW4gU2llIGF1ZiAmcXVvdDtOZWluJnF1b3Q7LCB1bSBtaXQgZGVtIFF1aXogZm9ydHp1ZmFocmVuLiIvPg0KCQk8dWl0ZXh0IG5hbWU9IklORk9STUFUSU9OX0gyNjRfRkxBU0hQTEFZRVIiIHZhbHVlPSJEYXMgVmlkZW8gd2lyZCB2b24gZGVyIG1vbWVudGFuIGF1ZiBkaWVzZW0gQ29tcHV0ZXIgaW5zdGFsbGllcnRlbiBWZXJzaW9uIHZvbiBGbGFzaCBQbGF5ZXIgbmljaHQgdW50ZXJzdMO8dHp0LiBLbGlja2VuIFNpZSBhdWYgZGVuIFZpZGVvYmVyZWljaCwgdW0gZGllIGFrdHVlbGxlIFZlcnNpb24gdm9uIEZsYXNoIFBsYXllciBoZXJ1bnRlcnp1bG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RlbiBUZWlsbmVobWVybiBkaWUgU2VpdGVubGVpc3RlIGFuemVpZ2VuIi8+DQoJCTx1aXRleHQgbmFtZT0iTVVURSIgdmFsdWU9IlRvbiBhdXMiLz4NCgkJPHVpdGV4dCBuYW1lPSJET0NXUkFQX1RJVExFIiB2YWx1ZT0iUHJlc2VudGVyLUFuaGFuZyIvPg0KCQk8dWl0ZXh0IG5hbWU9IkRPQ1dSQVBfTVNHIiB2YWx1ZT0iQXVmIG1laW5lbSBBcmJlaXRzcGxhdHogc3BlaWNoZXJuIi8+DQoJCTx1aXRleHQgbmFtZT0iRE9DV1JBUF9QUk9NUFQiIHZhbHVlPSJadW0gSGVydW50ZXJsYWRlbiBrbGlja2VuIi8+DQoJPC9sYW5ndWFnZT4NCgk8bGFuZ3VhZ2UgaWQ9ImZ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gOiAlcCIvPg0KCQk8dWl0ZXh0IG5hbWU9IkJJT0JUTl9USVRMRSIgdmFsdWU9IkJpbyA6Ii8+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Db21tZW50YWlyZXMgZGVzIGRpYXBvc2l0aXZlcyIvPg0KCQk8IS0tcXVpeiBwb2QgYW5kIG1lc3NhZ2UgYm94IHRleHRzLS0+DQoJCTx1aXRleHQgbmFtZT0iUVVJWlBPRF9RVUlaX0FUVEVNUFQiIHZhbHVlPSJUZW50YXRpdmUgZGUgcXVlc3Rpb25uYWlyZSA6Ii8+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DQoJCTx1aXRleHQgbmFtZT0iRE9DV1JBUF9QUk9NUFQiIHZhbHVlPSJDbGlxdWVyIHBvdXIgdMOpbMOpY2hhcmdlciIvPg0KCTwvbGFuZ3VhZ2U+DQoJPGxhbmd1YWdlIGlkPSJqYS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w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WSURQTEFZSU5HIiB2YWx1ZT0i44OT44OH44Kq5YaN55Sf5LitIi8+DQoJCTx1aXRleHQgbmFtZT0iU0NSVUJCQVJTVEFUVVNfTE9BRElORyIgdmFsdWU9IuODreODvOODieS4rSIvPg0KCQk8dWl0ZXh0IG5hbWU9IlNDUlVCQkFSU1RBVFVTX0JVRkZFUklORyIgdmFsdWU9IuODkOODg+ODleOCoeS4rSIvPg0KCQk8dWl0ZXh0IG5hbWU9IlNDUlVCQkFSU1RBVFVTX1FVRVNUSU9OIiB2YWx1ZT0i6LOq5ZWP44Gr562U44GI44Gm5LiL44GV44GEIi8+DQoJCTx1aXRleHQgbmFtZT0iU0NSVUJCQVJTVEFUVVNfUkVWSUVXUVVJWiIgdmFsdWU9IuOCr+OCpOOCuuOCkuODrOODk+ODpeODvOOBl+OBpuOBhOOBvuOBmSIvPg0KCQk8IS0tIHN1YnN0aXR1dGlvbjogJW0gPT0gbWludXRlcyByZW1haW5pbmcgLS0+DQoJCTwhLS0gc3Vic3RpdHV0aW9uOiAlcyA9PSBzZWNvbmRzIHJlbWFpbmluZyAtLT4NCgkJPHVpdGV4dCBuYW1lPSJFTEFQU0VEIiB2YWx1ZT0i5q6L44KKIDogJW0g5YiGICVzIOenkiIvPg0KCQk8dWl0ZXh0IG5hbWU9Ik5PVEZPVU5EIiB2YWx1ZT0i5L2V44KC6KaL44Gk44GL44KK44G+44Gb44KTIi8+DQoJCTx1aXRleHQgbmFtZT0iQVRUQUNITUVOVFMiIHZhbHVlPSLmt7vku5giLz4NCgkJPCEtLSBzdWJzdGl0dXRpb246ICVwID09IGN1cnJlbnQgc3BlYWtlcidzIHRpdGxlIC0tPg0KCQk8dWl0ZXh0IG5hbWU9IkJJT1dJTl9USVRMRSIgdmFsdWU9Iue1jOattCA6ICVwIi8+DQoJCTx1aXRleHQgbmFtZT0iQklPQlROX1RJVExFIiB2YWx1ZT0i57WM5q20Ii8+DQoJCTx1aXRleHQgbmFtZT0iRElWSURFUkJUTl9USVRMRSIgdmFsdWU9InwiLz4NCgkJPHVpdGV4dCBuYW1lPSJDT05UQUNUQlROX1RJVExFIiB2YWx1ZT0i44GK5ZWP44GE5ZCI44KP44GbIi8+DQoJCTx1aXRleHQgbmFtZT0iVEFCX1FVSVoiIHZhbHVlPSLjgq/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cXVpeiBwb2QgYW5kIG1lc3NhZ2UgYm94IHRleHRzLS0+DQoJCTx1aXRleHQgbmFtZT0iUVVJWlBPRF9RVUlaX0FUVEVNUFQiIHZhbHVlPSLjgq/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DQoJCTx1aXRleHQgbmFtZT0iUVVJWlBPRF9RVUVTVFlQRV9TVFIiIHZhbHVlPSLjgr/jgqTjg5cgOiAlcyIvPg0KCQk8dWl0ZXh0IG5hbWU9IlFVSVpQT0RfUVVFU1RZUEVfR1JEIiB2YWx1ZT0i6KmV5L6hIi8+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OBhCIvPg0KCQk8dWl0ZXh0IG5hbWU9IldBUk5JTkdNU0dfTk9TVFJJTkciIHZhbHVlPSLjgYTjgYTjgYgiLz4NCgkJPHVpdGV4dCBuYW1lPSJXQVJOSU5HTVNHX1RJVExFU1RSSU5HIiB2YWx1ZT0i44Kv44Kk44K644Gu44OK44OT44Ky44O844K344On44Oz44Gr6Zai44GZ44KL6K2m5ZGKIi8+DQoJCTx1aXRleHQgbmFtZT0iV0FSTklOR01TR19NU0dTVFJJTkciIHZhbHVlPSLjgZPjga7jgq/jgqTjgrrjgavjga/jgIHjgb7jgaDop6PnrZTjgZfjgabjgYTjgarjgYTos6rllY/jgYzjgYLjgorjgb7jgZnjgIImI3hBOyYjeEE7IOOCr+OCpOOCuuOCkue1guS6huOBmeOCi+OBq+OBr+OAgeOAjOOBr+OBhOOAjeOCkuOCr+ODquODg+OCr+OBl+OBvuOBmeOAguOCr+OCpOOCuuOCkue2muihjOOBmeOCi+OBq+OBr+OAgeOAjOOBhOOBhOOBiOOAjeOCkuOCr+ODquODg+OCr+OBl+OBvuOBmeOAgiIvPg0KCQk8dWl0ZXh0IG5hbWU9IklORk9STUFUSU9OX0gyNjRfRkxBU0hQTEFZRVIiIHZhbHVlPSLjgYrkvb/jgYTjga7jgrPjg7Pjg5Tjg6Xjg7zjgr/jgavnj77lnKjjgqTjg7Pjgrnjg4jjg7zjg6vjgZXjgozjgabjgYTjgosgRmxhc2ggUGxheWVyIOOBruODkOODvOOCuOODp+ODs+OBr+OAgeOBk+OBruODk+ODh+OCquOCkuOCteODneODvOODiOOBl+OBpuOBhOOBvuOBm+OCk+OAguacgOaWsOOBriBGbGFzaCBQbGF5ZXIg44KS44OA44Km44Oz44Ot44O844OJ44GZ44KL44Gr44Gv44CB44OT44OH44Kq6aCY5Z+f44KS44Kv44Oq44OD44Kv44GX44Gm44GP44Gg44GV44GE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imi+OBm+OCiyIvPg0KCQk8dWl0ZXh0IG5hbWU9Ik1VVEUiIHZhbHVlPSLjg5/jg6Xjg7zjg4giLz4NCgkJPHVpdGV4dCBuYW1lPSJET0NXUkFQX1RJVExFIiB2YWx1ZT0iUHJlc2VudGVyIOa3u+S7mOODleOCoeOCpOODqyIvPg0KCQk8dWl0ZXh0IG5hbWU9IkRPQ1dSQVBfTVNHIiB2YWx1ZT0i44Oe44Kk44Kz44Oz44OU44Ol44O844K/44Gr5L+d5a2YIi8+DQoJCTx1aXRleHQgbmFtZT0iRE9DV1JBUF9QUk9NUFQiIHZhbHVlPSLjgq/jg6rjg4Pjgq/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VklEUExBWUlORyIgdmFsdWU9Iuu5hOuUlOyYpCDsnqzsg50g7KSR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DQoJCTx1aXRleHQgbmFtZT0iVEhVTUJfSEVBRElORyIgdmFsdWU9IuyKrOudvOydtOuTnCIvPg0KCQk8dWl0ZXh0IG5hbWU9IlRIVU1CX0lORk8iIHZhbHVlPSLsoJzrqqkv7J6s7IOd7Iuc6rCEIi8+DQoJCTx1aXRleHQgbmFtZT0iQVRUQUNITkFNRV9IRUFESU5HIiB2YWx1ZT0i7YyM7J28IOydtOumhCIvPg0KCQk8dWl0ZXh0IG5hbWU9IkFUVEFDSFNJWkVfSEVBRElORyIgdmFsdWU9Iu2BrOq4sCIvPg0KCQk8dWl0ZXh0IG5hbWU9IlNMSURFX05PVEVTIiB2YWx1ZT0i7Iqs65287J2065OcIOuFuO2KuCIvPg0KCQk8IS0tcXVpeiBwb2QgYW5kIG1lc3NhZ2UgYm94IHRleHRzLS0+DQoJCTx1aXRleHQgbmFtZT0iUVVJWlBPRF9RVUlaX0FUVEVNUFQiIHZhbHVlPSLtgLTspogg7Iuc64+EIO2an+yImDoiLz4NCgkJPHVpdGV4dCBuYW1lPSJRVUlaUE9EX1FVSVpfQVRURU1QVF9WQUxVRSIgdmFsdWU9IiVuLyV0Ii8+DQoJCTx1aXRleHQgbmFtZT0iUVVJWlBPRF9RVUlaX1NDT1JFIiB2YWx1ZT0i65Od7KCQOiIvPg0KCQk8dWl0ZXh0IG5hbWU9IlFVSVpQT0RfUVVJWl9QQVNTU0NPUkUiIHZhbHVlPSLthrXqs7wg7KCQ7IiYOiIvPg0KCQk8dWl0ZXh0IG5hbWU9IlFVSVpQT0RfUVVJWl9NQVhTQ09SRSIgdmFsdWU9Iuy1nOqzoCDsoJDsiJg6Ii8+DQoJCTx1aXRleHQgbmFtZT0iUVVJWlBPRF9RVUVTQVRNUFRfU1RSIiB2YWx1ZT0i7Iuc64+EIO2an+yImDogJW4vJXQiLz4NCgkJPHVpdGV4dCBuYW1lPSJRVUlaUE9EX1FVRVNUWVBFX1NUUiIgdmFsdWU9IuycoO2YlTogJXMiLz4NCgkJPHVpdGV4dCBuYW1lPSJRVUlaUE9EX1FVRVNUWVBFX0dSRCIgdmFsdWU9IuygkOyImCDrp6TquLDquLAg7JmE66OMIi8+DQoJCTx1aXRleHQgbmFtZT0iUVVJWlBPRF9RVUVTVFlQRV9TVlkiIHZhbHVlPSLshKTrrLgg7KGw7IKsIi8+DQoJCTx1aXRleHQgbmFtZT0iUVVJWlBPRF9RVUlaQVRNUFRfSU5GIiB2YWx1ZT0i66y07ZWcIi8+DQoJCTx1aXRleHQgbmFtZT0iUVVJWlBPRF9RVUVTQVRNUFRfSU5GIiB2YWx1ZT0i66y07ZWcIi8+DQoJCTx1aXRleHQgbmFtZT0iV0FSTklOR01TR19ZRVNTVFJJTkciIHZhbHVlPSLsmIgiLz4NCgkJPHVpdGV4dCBuYW1lPSJXQVJOSU5HTVNHX05PU1RSSU5HIiB2YWx1ZT0i7JWE64uI7JikIi8+DQoJCTx1aXRleHQgbmFtZT0iV0FSTklOR01TR19USVRMRVNUUklORyIgdmFsdWU9Iu2AtOymiCDrgrTruYTqsozsnbTshZgg6rK96rOgIi8+DQoJCTx1aXRleHQgbmFtZT0iV0FSTklOR01TR19NU0dTVFJJTkciIHZhbHVlPSLsnbQg7YC07KaI7JeQ7IScIOyLnOuPhO2VmOyngCDslYrsnYAg7KeI66y47J20IOyeiOyKteuLiOuLpC4mI3hBOyYjeEE77YC07KaI66W8IOyiheujjO2VmOugpOuptCBb7JiIXeulvCDtgbTrpq3tlZjqs6AsIO2AtOymiOulvCDqs4Tsho3tlZjroKTrqbQgW+yVhOuLiOyYpF3rpbwg7YG066at7ZWY7Iut7Iuc7JikLiIvPg0KCQk8dWl0ZXh0IG5hbWU9IklORk9STUFUSU9OX0gyNjRfRkxBU0hQTEFZRVIiIHZhbHVlPSLsi5zsiqTthZzsl5Ag7ISk7LmY65CY7Ja0IOyeiOuKlCDtmITsnqwg67KE7KCE7J2YIEZsYXNoIFBsYXllcuuKlCDsnbQg67mE65SU7Jik66W8IOyngOybkO2VmOyngCDslYrsirXri4jri6QuIOy1nOyLoCBGbGFzaCBQbGF5ZXLrpbwg64uk7Jq066Gc65Oc7ZWY66Ck66m0IOu5hOuUlOyYpCDsmIHsl63snYQg7YG066at7ZWY7Iut7Iuc7Jik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ssLjsl6zsnpDsl5Dqsowg7IS466GcIOunieuMgCDrs7TsnbTquLAiLz4NCgkJPHVpdGV4dCBuYW1lPSJNVVRFIiB2YWx1ZT0i7J2M7IaM6rGwIi8+DQoJCTx1aXRleHQgbmFtZT0iRE9DV1JBUF9USVRMRSIgdmFsdWU9IlByZXNlbnRlciDtjIzsnbwg7LKo67aAIi8+DQoJCTx1aXRleHQgbmFtZT0iRE9DV1JBUF9NU0ciIHZhbHVlPSLrgrQg7Lu07ZOo7YSw7JeQIOyggOyepSIvPg0KCQk8dWl0ZXh0IG5hbWU9IkRPQ1dSQVBfUFJPTVBUIiB2YWx1ZT0i7YG066at7ZWY7JesIOuLpOyatOuhnOuTnCIvPg0KCTwvbGFuZ3VhZ2U+DQoJPGxhbmd1YWdlIGlkPSJlcy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EZXRlbmlkYSIvPg0KCQk8dWl0ZXh0IG5hbWU9IlNDUlVCQkFSU1RBVFVTX1BMQVlJTkciIHZhbHVlPSJSZXByb2R1Y2llbmRvIi8+DQoJCTx1aXRleHQgbmFtZT0iU0NSVUJCQVJTVEFUVVNfTk9BVURJTyIgdmFsdWU9IlNpbiBzb25pZG8iLz4NCgkJPHVpdGV4dCBuYW1lPSJTQ1JVQkJBUlNUQVRVU19WSURQTEFZSU5HIiB2YWx1ZT0iVsOtZGVvIGVuIHJlcHJvZC4iLz4NCgkJPHVpdGV4dCBuYW1lPSJTQ1JVQkJBUlNUQVRVU19MT0FESU5HIiB2YWx1ZT0iQ2FyZ2FuZG8iLz4NCgkJPHVpdGV4dCBuYW1lPSJTQ1JVQkJBUlNUQVRVU19CVUZGRVJJTkciIHZhbHVlPSJBbG1hY2VuYW5kbyBlbiBiw7pmZXIiLz4NCgkJPHVpdGV4dCBuYW1lPSJTQ1JVQkJBUlNUQVRVU19RVUVTVElPTiIgdmFsdWU9IkNvbnRlc3RhciBwcmVndW50YSIvPg0KCQk8dWl0ZXh0IG5hbWU9IlNDUlVCQkFSU1RBVFVTX1JFVklFV1FVSVoiIHZhbHVlPSJSZXZpc2FuZG8gcHJ1ZWJhIi8+DQoJCTwhLS0gc3Vic3RpdHV0aW9uOiAlbSA9PSBtaW51dGVzIHJlbWFpbmluZyAtLT4NCgkJPCEtLSBzdWJzdGl0dXRpb246ICVzID09IHNlY29uZHMgcmVtYWluaW5nIC0tPg0KCQk8dWl0ZXh0IG5hbWU9IkVMQVBTRUQiIHZhbHVlPSIlbSBtaW51dG9zICVzIHNlZ3VuZG9zIHJlc3RhbnRlcyIvPg0KCQk8dWl0ZXh0IG5hbWU9Ik5PVEZPVU5EIiB2YWx1ZT0iTm8gc2UgaGEgZW5jb250cmFkbyBuYWRhIi8+DQoJCTx1aXRleHQgbmFtZT0iQVRUQUNITUVOVFMiIHZhbHVlPSJBcmNoaXZvcyBhZGp1bnRvcyIvPg0KCQk8IS0tIHN1YnN0aXR1dGlvbjogJXAgPT0gY3VycmVudCBzcGVha2VyJ3MgdGl0bGUgLS0+DQoJCTx1aXRleHQgbmFtZT0iQklPV0lOX1RJVExFIiB2YWx1ZT0iQmlvZ3JhZsOtYTogJXAiLz4NCgkJPHVpdGV4dCBuYW1lPSJCSU9CVE5fVElUTEUiIHZhbHVlPSJCaW9ncmFmw61hIi8+DQoJCTx1aXRleHQgbmFtZT0iRElWSURFUkJUTl9USVRMRSIgdmFsdWU9InwiLz4NCgkJPHVpdGV4dCBuYW1lPSJDT05UQUNUQlROX1RJVExFIiB2YWx1ZT0iQ29udGFjdG8iLz4NCgkJPHVpdGV4dCBuYW1lPSJUQUJfUVVJWiIgdmFsdWU9IlBydWViYSIvPg0KCQk8dWl0ZXh0IG5hbWU9IlRBQl9PVVRMSU5FIiB2YWx1ZT0iQ29udG9ybm8iLz4NCgkJPHVpdGV4dCBuYW1lPSJUQUJfVEhVTUIiIHZhbHVlPSJNaW5pYXQuIi8+DQoJCTx1aXRleHQgbmFtZT0iVEFCX05PVEVTIiB2YWx1ZT0iTm90YXMiLz4NCgkJPHVpdGV4dCBuYW1lPSJUQUJfU0VBUkNIIiB2YWx1ZT0iQnVzY2FyIi8+DQoJCTx1aXRleHQgbmFtZT0iU0xJREVfSEVBRElORyIgdmFsdWU9IlTDrXR1bG8gZGUgZGlhcG9zaXRpdmEiLz4NCgkJPHVpdGV4dCBuYW1lPSJEVVJBVElPTl9IRUFESU5HIiB2YWx1ZT0iRHVyYWMuIi8+DQoJCTx1aXRleHQgbmFtZT0iU0VBUkNIX0hFQURJTkciIHZhbHVlPSJCdXNjYXIgdGV4dG86Ii8+DQoJCTx1aXRleHQgbmFtZT0iVEhVTUJfSEVBRElORyIgdmFsdWU9IkRpYXBvc2l0aXZhIi8+DQoJCTx1aXRleHQgbmFtZT0iVEhVTUJfSU5GTyIgdmFsdWU9IkR1ci4vVMOtdC4gZGlhcC4iLz4NCgkJPHVpdGV4dCBuYW1lPSJBVFRBQ0hOQU1FX0hFQURJTkciIHZhbHVlPSJOb21icmUgZGUgYXJjaGl2byIvPg0KCQk8dWl0ZXh0IG5hbWU9IkFUVEFDSFNJWkVfSEVBRElORyIgdmFsdWU9IlRhbWHDsW8iLz4NCgkJPHVpdGV4dCBuYW1lPSJTTElERV9OT1RFUyIgdmFsdWU9Ik5vdGFzIGRlIGRpYXBvc2l0aXZhIi8+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DQoJCTx1aXRleHQgbmFtZT0iUVVJWlBPRF9RVUVTQVRNUFRfU1RSIiB2YWx1ZT0iSW50ZW50b3M6ICVuIGRlICV0Ii8+DQoJCTx1aXRleHQgbmFtZT0iUVVJWlBPRF9RVUVTVFlQRV9TVFIiIHZhbHVlPSJUaXBvOiAlcyIvPg0KCQk8dWl0ZXh0IG5hbWU9IlFVSVpQT0RfUVVFU1RZUEVfR1JEIiB2YWx1ZT0iQ29uIHB1bnR1YWNpw7NuIi8+DQoJCTx1aXRleHQgbmFtZT0iUVVJWlBPRF9RVUVTVFlQRV9TVlkiIHZhbHVlPSJFbmN1ZXN0YSIvPg0KCQk8dWl0ZXh0IG5hbWU9IlFVSVpQT0RfUVVJWkFUTVBUX0lORiIgdmFsdWU9IkluZmluaXRvIi8+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6ICVwIi8+DQoJCTwhLS0gc3Vic3RpdHV0aW9uOiAlcCA9PSBwcmVzZW50YXRpb24gdGl0bGUgLS0+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whLS1xdWl6IHBvZCBhbmQgbWVzc2FnZSBib3ggdGV4dHMtLT4NCgkJPHVpdGV4dCBuYW1lPSJRVUlaUE9EX1FVSVpfQVRURU1QVCIgdmFsdWU9IlRlbnRhdGl2YSBubyBxdWVzdGlvbsOhcmlvOiIvPg0KCQk8dWl0ZXh0IG5hbWU9IlFVSVpQT0RfUVVJWl9BVFRFTVBUX1ZBTFVFIiB2YWx1ZT0iJW4gZGUgJXQiLz4NCgkJPHVpdGV4dCBuYW1lPSJRVUlaUE9EX1FVSVpfU0NPUkUiIHZhbHVlPSJQb250dWHDp8OjbzoiLz4NCgkJPHVpdGV4dCBuYW1lPSJRVUlaUE9EX1FVSVpfUEFTU1NDT1JFIiB2YWx1ZT0iUG9udHVhw6fDo28gZGUgYXByb3Zhw6fDo286Ii8+DQoJCTx1aXRleHQgbmFtZT0iUVVJWlBPRF9RVUlaX01BWFNDT1JFIiB2YWx1ZT0iUG9udHVhw6fDo28gbcOheGltYToiLz4NCgkJPHVpdGV4dCBuYW1lPSJRVUlaUE9EX1FVRVNBVE1QVF9TVFIiIHZhbHVlPSJUZW50YXRpdmE6ICVuIGRlICV0Ii8+DQoJCTx1aXRleHQgbmFtZT0iUVVJWlBPRF9RVUVTVFlQRV9TVFIiIHZhbHVlPSJUaXBvOiAlcyIvPg0KCQk8dWl0ZXh0IG5hbWU9IlFVSVpQT0RfUVVFU1RZUEVfR1JEIiB2YWx1ZT0iQ2xhc3NpZmljYXTDs3JpYSIvPg0KCQk8dWl0ZXh0IG5hbWU9IlFVSVpQT0RfUVVFU1RZUEVfU1ZZIiB2YWx1ZT0iUGVzcXVpc2EiLz4NCgkJPHVpdGV4dCBuYW1lPSJRVUlaUE9EX1FVSVpBVE1QVF9JTkYiIHZhbHVlPSJJbmZpbml0byIvPg0KCQk8dWl0ZXh0IG5hbWU9IlFVSVpQT0RfUVVFU0FUTVBUX0lORiIgdmFsdWU9IkluZmluaXRvIi8+DQoJCTx1aXRleHQgbmFtZT0iV0FSTklOR01TR19ZRVNTVFJJTkciIHZhbHVlPSJTaW0iLz4NCgkJPHVpdGV4dCBuYW1lPSJXQVJOSU5HTVNHX05PU1RSSU5HIiB2YWx1ZT0iTsOjbyIvPg0KCQk8dWl0ZXh0IG5hbWU9IldBUk5JTkdNU0dfVElUTEVTVFJJTkciIHZhbHVlPSJBbGVydGEgZGUgbmF2ZWdhw6fDo28gZG8gcXVlc3Rpb27DoXJpbyIvPg0KCQk8dWl0ZXh0IG5hbWU9IldBUk5JTkdNU0dfTVNHU1RSSU5HIiB2YWx1ZT0iRXhpc3RlbSBwZXJndW50YXMgcXVlIG7Do28gZm9yYW0gcmVzcG9uZGlkYXMgbmVzdGUgcXVlc3Rpb27DoXJpby4mI3hBOyYjeEE7Q2xpcXVlIGVtIFNpbSBwYXJhIHNhaXIgZG8gcXVlc3Rpb27DoXJpbyBvdSBlbSBOw6NvIHNlIHF1aXNlciBjb250aW51YXIuIi8+DQoJCTx1aXRleHQgbmFtZT0iSU5GT1JNQVRJT05fSDI2NF9GTEFTSFBMQVlFUiIgdmFsdWU9IkEgdmVyc8OjbyBhdHVhbCBkbyBGbGFzaCBQbGF5ZXIgaW5zdGFsYWRhIG5vIGNvbXB1dGFkb3IgbsOjbyBvZmVyZWNlIHN1cG9ydGUgYSBlc3NlIHbDrWRlby4gQ2xpcXVlIG5hIMOhcmVhIGRvIHbDrWRlbyBwYXJhIGJhaXhhciBhIHZlcnPDo28gbWFpcyByZWNlbnRlIGRv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ciBiYXJyYSBsYXRlcmFsIGFvIHBhcnRpY2lwYW50ZXMiLz4NCgkJPHVpdGV4dCBuYW1lPSJNVVRFIiB2YWx1ZT0iTXVkbyIvPg0KCQk8dWl0ZXh0IG5hbWU9IkRPQ1dSQVBfVElUTEUiIHZhbHVlPSJBbmV4byBkZSBhcnF1aXZvIGRvIFByZXNlbnRlciIvPg0KCQk8dWl0ZXh0IG5hbWU9IkRPQ1dSQVBfTVNHIiB2YWx1ZT0iU2FsdmFyIGVtIE1ldSBjb21wdXRhZG9yIi8+DQoJCTx1aXRleHQgbmFtZT0iRE9DV1JBUF9QUk9NUFQiIHZhbHVlPSJDbGlxdWUgcGFyYSBiYWl4YXIiLz4NCgk8L2xhbmd1YWdlPg0KCTxsYW5ndWFnZSBpZD0iaX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SW50ZXJyb3R0byIvPg0KCQk8dWl0ZXh0IG5hbWU9IlNDUlVCQkFSU1RBVFVTX1BMQVlJTkciIHZhbHVlPSJSaXByb2R1emlvbmUiLz4NCgkJPHVpdGV4dCBuYW1lPSJTQ1JVQkJBUlNUQVRVU19OT0FVRElPIiB2YWx1ZT0iQXVkaW8gaW5hdHQuIi8+DQoJCTx1aXRleHQgbmFtZT0iU0NSVUJCQVJTVEFUVVNfVklEUExBWUlORyIgdmFsdWU9IlZpZGVvIGluIHJpcHJvZHV6aW9uZSIvPg0KCQk8dWl0ZXh0IG5hbWU9IlNDUlVCQkFSU1RBVFVTX0xPQURJTkciIHZhbHVlPSJDYXJpY2FtZW50byIvPg0KCQk8dWl0ZXh0IG5hbWU9IlNDUlVCQkFSU1RBVFVTX0JVRkZFUklORyIgdmFsdWU9IkJ1ZmZlcmluZyIvPg0KCQk8dWl0ZXh0IG5hbWU9IlNDUlVCQkFSU1RBVFVTX1FVRVNUSU9OIiB2YWx1ZT0iUmlzcG9uZGkgYSBkb21hbmRhIi8+DQoJCTx1aXRleHQgbmFtZT0iU0NSVUJCQVJTVEFUVVNfUkVWSUVXUVVJWiIgdmFsdWU9IlJldmlzaW9uZSBkZWwgcXVpeiIvPg0KCQk8IS0tIHN1YnN0aXR1dGlvbjogJW0gPT0gbWludXRlcyByZW1haW5pbmcgLS0+DQoJCTwhLS0gc3Vic3RpdHV0aW9uOiAlcyA9PSBzZWNvbmRzIHJlbWFpbmluZyAtLT4NCgkJPHVpdGV4dCBuYW1lPSJFTEFQU0VEIiB2YWx1ZT0iJW0gTWludXRpICVzIFNlY29uZGkgcmltYW5lbnRpIi8+DQoJCTx1aXRleHQgbmFtZT0iTk9URk9VTkQiIHZhbHVlPSJOZXNzdW4gZWxlbWVudG8gdHJvdmF0byIvPg0KCQk8dWl0ZXh0IG5hbWU9IkFUVEFDSE1FTlRTIiB2YWx1ZT0iQWxsZWdhdGk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LiIvPg0KCQk8dWl0ZXh0IG5hbWU9IlRBQl9RVUlaIiB2YWx1ZT0iUXVpeiIvPg0KCQk8dWl0ZXh0IG5hbWU9IlRBQl9PVVRMSU5FIiB2YWx1ZT0iU3RydXR0dXJhIi8+DQoJCTx1aXRleHQgbmFtZT0iVEFCX1RIVU1CIiB2YWx1ZT0iTWluaWF0dXJlIi8+DQoJCTx1aXRleHQgbmFtZT0iVEFCX05PVEVTIiB2YWx1ZT0iTm90ZSIvPg0KCQk8dWl0ZXh0IG5hbWU9IlRBQl9TRUFSQ0giIHZhbHVlPSJDZXJjYSIvPg0KCQk8dWl0ZXh0IG5hbWU9IlNMSURFX0hFQURJTkciIHZhbHVlPSJUaXRvbG8gZGlhcG9zaXRpdmEiLz4NCgkJPHVpdGV4dCBuYW1lPSJEVVJBVElPTl9IRUFESU5HIiB2YWx1ZT0iRHVyYXRhIi8+DQoJCTx1aXRleHQgbmFtZT0iU0VBUkNIX0hFQURJTkciIHZhbHVlPSJDZXJjYSB0ZXN0bzoiLz4NCgkJPHVpdGV4dCBuYW1lPSJUSFVNQl9IRUFESU5HIiB2YWx1ZT0iRGlhcG9zaXRpdmEiLz4NCgkJPHVpdGV4dCBuYW1lPSJUSFVNQl9JTkZPIiB2YWx1ZT0iVGl0b2xvL1RlbXBvIi8+DQoJCTx1aXRleHQgbmFtZT0iQVRUQUNITkFNRV9IRUFESU5HIiB2YWx1ZT0iTm9tZSBmaWxlIi8+DQoJCTx1aXRleHQgbmFtZT0iQVRUQUNIU0laRV9IRUFESU5HIiB2YWx1ZT0iRGltZW5zaW9uZSIvPg0KCQk8dWl0ZXh0IG5hbWU9IlNMSURFX05PVEVTIiB2YWx1ZT0iTm90ZSBkaWFwb3NpdGl2YSIvPg0KCQk8IS0tcXVpeiBwb2QgYW5kIG1lc3NhZ2UgYm94IHRleHRzLS0+DQoJCTx1aXRleHQgbmFtZT0iUVVJWlBPRF9RVUlaX0FUVEVNUFQiIHZhbHVlPSJUZW50YXRpdm8gcXVpejoiLz4NCgkJPHVpdGV4dCBuYW1lPSJRVUlaUE9EX1FVSVpfQVRURU1QVF9WQUxVRSIgdmFsdWU9IiVuIGRpICV0Ii8+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DQoJCTx1aXRleHQgbmFtZT0iUVVJWlBPRF9RVUVTVFlQRV9HUkQiIHZhbHVlPSJDb24gdmFsdXRhemlvbmUiLz4NCgkJPHVpdGV4dCBuYW1lPSJRVUlaUE9EX1FVRVNUWVBFX1NWWSIgdmFsdWU9IkluZGFnaW5lIi8+DQoJCTx1aXRleHQgbmFtZT0iUVVJWlBPRF9RVUlaQVRNUFRfSU5GIiB2YWx1ZT0iSW5maW5pdGkiLz4NCgkJPHVpdGV4dCBuYW1lPSJRVUlaUE9EX1FVRVNBVE1QVF9JTkYiIHZhbHVlPSJJbmZpbml0aSIvPg0KCQk8dWl0ZXh0IG5hbWU9IldBUk5JTkdNU0dfWUVTU1RSSU5HIiB2YWx1ZT0iU8OsIi8+DQoJCTx1aXRleHQgbmFtZT0iV0FSTklOR01TR19OT1NUUklORyIgdmFsdWU9Ik5vIi8+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ICVuIi8+DQoJCTwhLS0gc3Vic3RpdHV0aW9uOiAlbiA9PSBzbGlkZSBudW1iZXIgLS0+DQoJCTwhLS0gc3Vic3RpdHV0aW9uOiAldCA9PSB0b3RhbCBzbGlkZSBjb3VudCAtLT4NCgkJPHVpdGV4dCBuYW1lPSJTQ1JVQkJBUlNUQVRVU19TTElERUlORk8iIHZhbHVlPSJEaWEgJW4gLyAldCB8ICIvPg0KCQk8dWl0ZXh0IG5hbWU9IlNDUlVCQkFSU1RBVFVTX1NUT1BQRUQiIHZhbHVlPSJHZXN0b3B0Ii8+DQoJCTx1aXRleHQgbmFtZT0iU0NSVUJCQVJTVEFUVVNfUExBWUlORyIgdmFsdWU9IkFmc3BlbGVuIi8+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DQoJCTx1aXRleHQgbmFtZT0iU0NSVUJCQVJTVEFUVVNfUkVWSUVXUVVJWiIgdmFsdWU9IlF1aXogY29udHJvbGVyZW4iLz4NCgkJPCEtLSBzdWJzdGl0dXRpb246ICVtID09IG1pbnV0ZXMgcmVtYWluaW5nIC0tPg0KCQk8IS0tIHN1YnN0aXR1dGlvbjogJXMgPT0gc2Vjb25kcyByZW1haW5pbmcgLS0+DQoJCTx1aXRleHQgbmFtZT0iRUxBUFNFRCIgdmFsdWU9IkVyIHJlc3RlcmVuICVtIG1pbnV0ZW4gJXMgc2Vjb25kZW4iLz4NCgkJPHVpdGV4dCBuYW1lPSJOT1RGT1VORCIgdmFsdWU9Ik5pZXRzIGdldm9uZGVuIi8+DQoJCTx1aXRleHQgbmFtZT0iQVRUQUNITUVOVFMiIHZhbHVlPSJCaWpsYWdlbiIvPg0KCQk8IS0tIHN1YnN0aXR1dGlvbjogJXAgPT0gY3VycmVudCBzcGVha2VyJ3MgdGl0bGUgLS0+DQoJCTx1aXRleHQgbmFtZT0iQklPV0lOX1RJVExFIiB2YWx1ZT0iQmlvZ3JhZmllOiAlcCIvPg0KCQk8dWl0ZXh0IG5hbWU9IkJJT0JUTl9USVRMRSIgdmFsdWU9IkJpb2dyYWZpZSIvPg0KCQk8dWl0ZXh0IG5hbWU9IkRJVklERVJCVE5fVElUTEUiIHZhbHVlPSJ8Ii8+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DQoJCTx1aXRleHQgbmFtZT0iVEFCX1NFQVJDSCIgdmFsdWU9IlpvZWtlbiIvPg0KCQk8dWl0ZXh0IG5hbWU9IlNMSURFX0hFQURJTkciIHZhbHVlPSJUaXRlbCB2YW4gZGlhIi8+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DQoJCTx1aXRleHQgbmFtZT0iQVRUQUNITkFNRV9IRUFESU5HIiB2YWx1ZT0iQmVzdGFuZHNuYWFtIi8+DQoJCTx1aXRleHQgbmFtZT0iQVRUQUNIU0laRV9IRUFESU5HIiB2YWx1ZT0iR3Jvb3R0ZSIvPg0KCQk8dWl0ZXh0IG5hbWU9IlNMSURFX05PVEVTIiB2YWx1ZT0iRGlhbm90aXRpZXM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CEtLXF1aXogcG9kIGFuZCBtZXNzYWdlIGJveCB0ZXh0cy0tPg0KCQk8dWl0ZXh0IG5hbWU9IlFVSVpQT0RfUVVJWl9BVFRFTVBUIiB2YWx1ZT0i5rWL6aqM5bCd6K+V5qyh5pWwOiIvPg0KCQk8dWl0ZXh0IG5hbWU9IlFVSVpQT0RfUVVJWl9BVFRFTVBUX1ZBTFVFIiB2YWx1ZT0i56ysICVuIOasoe+8jOWFsSAldCDmrKEiLz4NCgkJPHVpdGV4dCBuYW1lPSJRVUlaUE9EX1FVSVpfU0NPUkUiIHZhbHVlPSLlvpfliIY6Ii8+DQoJCTx1aXRleHQgbmFtZT0iUVVJWlBPRF9RVUlaX1BBU1NTQ09SRSIgdmFsdWU9IuWPiuagvOWIhuaVsDoiLz4NCgkJPHVpdGV4dCBuYW1lPSJRVUlaUE9EX1FVSVpfTUFYU0NPUkUiIHZhbHVlPSLmnIDpq5jliIbmlbA6Ii8+DQoJCTx1aXRleHQgbmFtZT0iUVVJWlBPRF9RVUVTQVRNUFRfU1RSIiB2YWx1ZT0i5bCd6K+V5qyh5pWwOiDnrKwgJW4g5qyh77yM5YWxICV0IOasoSIvPg0KCQk8dWl0ZXh0IG5hbWU9IlFVSVpQT0RfUVVFU1RZUEVfU1RSIiB2YWx1ZT0i57G75Z6LOiAlcyIvPg0KCQk8dWl0ZXh0IG5hbWU9IlFVSVpQT0RfUVVFU1RZUEVfR1JEIiB2YWx1ZT0i6K+E57qnIi8+DQoJCTx1aXRleHQgbmFtZT0iUVVJWlBPRF9RVUVTVFlQRV9TVlkiIHZhbHVlPSLosIPmn6UiLz4NCgkJPHVpdGV4dCBuYW1lPSJRVUlaUE9EX1FVSVpBVE1QVF9JTkYiIHZhbHVlPSLml6DpmZAiLz4NCgkJPHVpdGV4dCBuYW1lPSJRVUlaUE9EX1FVRVNBVE1QVF9JTkYiIHZhbHVlPSLml6DpmZAiLz4NCgkJPHVpdGV4dCBuYW1lPSJXQVJOSU5HTVNHX1lFU1NUUklORyIgdmFsdWU9IuaYryIvPg0KCQk8dWl0ZXh0IG5hbWU9IldBUk5JTkdNU0dfTk9TVFJJTkciIHZhbHVlPSLlkKYiLz4NCgkJPHVpdGV4dCBuYW1lPSJXQVJOSU5HTVNHX1RJVExFU1RSSU5HIiB2YWx1ZT0i5rWL6aqM5a+86Iiq6K2m5ZGKIi8+DQoJCTx1aXRleHQgbmFtZT0iV0FSTklOR01TR19NU0dTVFJJTkciIHZhbHVlPSLmraTmtYvpqozkuK3mnInmnKrlsJ3or5XkvZznrZTnmoTpl67popjjgIImI3hBOyYjeEE75Y2V5Ye74oCc5piv4oCd6YCA5Ye65q2k5rWL6aqM44CC5Y2V5Ye74oCc5ZCm4oCd57un57ut5rWL6aqM44CCIi8+DQoJCTx1aXRleHQgbmFtZT0iSU5GT1JNQVRJT05fSDI2NF9GTEFTSFBMQVlFUiIgdmFsdWU9IuW9k+WJjeWuieijheWcqOaCqOeahOiuoeeul+acuuS4iueahCBGbGFzaCBQbGF5ZXIg54mI5pys5LiN5pSv5oyB6K+l6KeG6aKR44CC5Y2V5Ye76KeG6aKR5Yy65Z+f5LiL6L295pyA5paw54mI5pys55qEIEZsYXNoIFBsYXllcu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lkJHlj4LliqDogIXmmL7npLrmj5DopoHmoI8iLz4NCgkJPHVpdGV4dCBuYW1lPSJNVVRFIiB2YWx1ZT0i6Z2Z6Z+zIi8+DQoJCTx1aXRleHQgbmFtZT0iRE9DV1JBUF9USVRMRSIgdmFsdWU9IlByZXNlbnRlciDmlofku7bpmYTku7YiLz4NCgkJPHVpdGV4dCBuYW1lPSJET0NXUkFQX01TRyIgdmFsdWU9IuS/neWtmOWIsOaIkeeahOiuoeeul+acuiIvPg0KCQk8dWl0ZXh0IG5hbWU9IkRPQ1dSQVBfUFJPTVBUIiB2YWx1ZT0i5Y2V5Ye75Lul5LiL6L29Ii8+DQoJPC9sYW5ndWFnZT4NCgk8bGFuZ3VhZ2UgaWQ9InR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YXl0ICVuIi8+DQoJCTwhLS0gc3Vic3RpdHV0aW9uOiAlbiA9PSBzbGlkZSBudW1iZXIgLS0+DQoJCTwhLS0gc3Vic3RpdHV0aW9uOiAldCA9PSB0b3RhbCBzbGlkZSBjb3VudCAtLT4NCgkJPHVpdGV4dCBuYW1lPSJTQ1JVQkJBUlNUQVRVU19TTElERUlORk8iIHZhbHVlPSJTbGF5dCAlbiAvICV0IHwgIi8+DQoJCTx1aXRleHQgbmFtZT0iU0NSVUJCQVJTVEFUVVNfU1RPUFBFRCIgdmFsdWU9IkR1cmR1cnVsZHUiLz4NCgkJPHVpdGV4dCBuYW1lPSJTQ1JVQkJBUlNUQVRVU19QTEFZSU5HIiB2YWx1ZT0iT3luYXTEsWzEsXlvciIvPg0KCQk8dWl0ZXh0IG5hbWU9IlNDUlVCQkFSU1RBVFVTX05PQVVESU8iIHZhbHVlPSJTZXMgWW9rIi8+DQoJCTx1aXRleHQgbmFtZT0iU0NSVUJCQVJTVEFUVVNfVklEUExBWUlORyIgdmFsdWU9IlZpZGVvIE95bmF0xLFsxLF5b3IiLz4NCgkJPHVpdGV4dCBuYW1lPSJTQ1JVQkJBUlNUQVRVU19MT0FESU5HIiB2YWx1ZT0iWcO8a2xlbml5b3IiLz4NCgkJPHVpdGV4dCBuYW1lPSJTQ1JVQkJBUlNUQVRVU19CVUZGRVJJTkciIHZhbHVlPSJBcmFiZWxsZcSfZSBBbMSxbsSxeW9yIi8+DQoJCTx1aXRleHQgbmFtZT0iU0NSVUJCQVJTVEFUVVNfUVVFU1RJT04iIHZhbHVlPSJTb3J1eXUgWWFuxLF0bGEiLz4NCgkJPHVpdGV4dCBuYW1lPSJTQ1JVQkJBUlNUQVRVU19SRVZJRVdRVUlaIiB2YWx1ZT0iU8SxbmF2IMSwbmNlbGVuaXlvciIvPg0KCQk8IS0tIHN1YnN0aXR1dGlvbjogJW0gPT0gbWludXRlcyByZW1haW5pbmcgLS0+DQoJCTwhLS0gc3Vic3RpdHV0aW9uOiAlcyA9PSBzZWNvbmRzIHJlbWFpbmluZyAtLT4NCgkJPHVpdGV4dCBuYW1lPSJFTEFQU0VEIiB2YWx1ZT0iJW0gRGFraWthICVzIFNhbml5ZSBLYWxkxLEiLz4NCgkJPHVpdGV4dCBuYW1lPSJOT1RGT1VORCIgdmFsdWU9IkhlcmhhbmdpIEJpciDFnmV5IEJ1bHVubWFkxLEiLz4NCgkJPHVpdGV4dCBuYW1lPSJBVFRBQ0hNRU5UUyIgdmFsdWU9IkVrbGVy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xLBydGliYXQiLz4NCgkJPHVpdGV4dCBuYW1lPSJUQUJfUVVJWiIgdmFsdWU9IlPEsW5hdiIvPg0KCQk8dWl0ZXh0IG5hbWU9IlRBQl9PVVRMSU5FIiB2YWx1ZT0iQW5hIEhhdCIvPg0KCQk8dWl0ZXh0IG5hbWU9IlRBQl9USFVNQiIgdmFsdWU9IlJlc2ltIi8+DQoJCTx1aXRleHQgbmFtZT0iVEFCX05PVEVTIiB2YWx1ZT0iTm90bGFyIi8+DQoJCTx1aXRleHQgbmFtZT0iVEFCX1NFQVJDSCIgdmFsdWU9IkFyYSIvPg0KCQk8dWl0ZXh0IG5hbWU9IlNMSURFX0hFQURJTkciIHZhbHVlPSJTbGF5dCBCYcWfbMSxxJ/EsSIvPg0KCQk8dWl0ZXh0IG5hbWU9IkRVUkFUSU9OX0hFQURJTkciIHZhbHVlPSJTw7xyZSIvPg0KCQk8dWl0ZXh0IG5hbWU9IlNFQVJDSF9IRUFESU5HIiB2YWx1ZT0iTWV0bmkgYXJhOiIvPg0KCQk8dWl0ZXh0IG5hbWU9IlRIVU1CX0hFQURJTkciIHZhbHVlPSJTbGF5dCIvPg0KCQk8dWl0ZXh0IG5hbWU9IlRIVU1CX0lORk8iIHZhbHVlPSJTbGF5dCBCYcWfbMSxxJ/EsS9Tw7xyZXNpIi8+DQoJCTx1aXRleHQgbmFtZT0iQVRUQUNITkFNRV9IRUFESU5HIiB2YWx1ZT0iRG9zeWEgQWTEsSIvPg0KCQk8dWl0ZXh0IG5hbWU9IkFUVEFDSFNJWkVfSEVBRElORyIgdmFsdWU9IkJveXV0Ii8+DQoJCTx1aXRleHQgbmFtZT0iU0xJREVfTk9URVMiIHZhbHVlPSJTbGF5dCBOb3RsYXLEsSIvPg0KCQk8IS0tcXVpeiBwb2QgYW5kIG1lc3NhZ2UgYm94IHRleHRzLS0+DQoJCTx1aXRleHQgbmFtZT0iUVVJWlBPRF9RVUlaX0FUVEVNUFQiIHZhbHVlPSJTxLFuYXYgRGVuZW1lc2k6Ii8+DQoJCTx1aXRleHQgbmFtZT0iUVVJWlBPRF9RVUlaX0FUVEVNUFRfVkFMVUUiIHZhbHVlPSIlbi8ldCIvPg0KCQk8dWl0ZXh0IG5hbWU9IlFVSVpQT0RfUVVJWl9TQ09SRSIgdmFsdWU9IlB1YW46Ii8+DQoJCTx1aXRleHQgbmFtZT0iUVVJWlBPRF9RVUlaX1BBU1NTQ09SRSIgdmFsdWU9Ikdlw6dtZSBQdWFuxLE6Ii8+DQoJCTx1aXRleHQgbmFtZT0iUVVJWlBPRF9RVUlaX01BWFNDT1JFIiB2YWx1ZT0iTWFrc2ltdW0gUHVhbjoiLz4NCgkJPHVpdGV4dCBuYW1lPSJRVUlaUE9EX1FVRVNBVE1QVF9TVFIiIHZhbHVlPSJEZW5lbWU6ICVuLyV0Ii8+DQoJCTx1aXRleHQgbmFtZT0iUVVJWlBPRF9RVUVTVFlQRV9TVFIiIHZhbHVlPSJUw7xyOiAlcyIvPg0KCQk8dWl0ZXh0IG5hbWU9IlFVSVpQT0RfUVVFU1RZUEVfR1JEIiB2YWx1ZT0iQmFzYW1ha2zEsSIvPg0KCQk8dWl0ZXh0IG5hbWU9IlFVSVpQT0RfUVVFU1RZUEVfU1ZZIiB2YWx1ZT0iQW5rZXQiLz4NCgkJPHVpdGV4dCBuYW1lPSJRVUlaUE9EX1FVSVpBVE1QVF9JTkYiIHZhbHVlPSJTxLFuxLFyc8SxeiIvPg0KCQk8dWl0ZXh0IG5hbWU9IlFVSVpQT0RfUVVFU0FUTVBUX0lORiIgdmFsdWU9IlPEsW7EsXJzxLF6Ii8+DQoJCTx1aXRleHQgbmFtZT0iV0FSTklOR01TR19ZRVNTVFJJTkciIHZhbHVlPSJFdmV0Ii8+DQoJCTx1aXRleHQgbmFtZT0iV0FSTklOR01TR19OT1NUUklORyIgdmFsdWU9IkhhecSxciIvPg0KCQk8dWl0ZXh0IG5hbWU9IldBUk5JTkdNU0dfVElUTEVTVFJJTkciIHZhbHVlPSJTxLFuYXYgR2V6aW5tZSBVeWFyxLFzxLEiLz4NCgkJPHVpdGV4dCBuYW1lPSJXQVJOSU5HTVNHX01TR1NUUklORyIgdmFsdWU9IkJ1IFPEsW5hdmRhIGRlbmVubWVtacWfIHNvcnVsYXIgdmFyLiYjeEE7JiN4QTtFdmV0IHNlw6dlbmXEn2luaSB0xLFrbGF0xLFyc2FuxLF6IFPEsW5hdmRhbiDDp8Sxa2FjYWtzxLFuxLF6LiBTxLFuYXZhIGRldmFtIGV0bWVrIGnDp2luIEhhecSxciBzZcOnZW5lxJ9pbmkgdMSxa2xhdMSxbi4iLz4NCgkJPHVpdGV4dCBuYW1lPSJJTkZPUk1BVElPTl9IMjY0X0ZMQVNIUExBWUVSIiB2YWx1ZT0iQmlsZ2lzYXlhcsSxbsSxemEgecO8a2zDvCBvbGFuIGdlw6dlcmxpIEZsYXNoIFBsYXllciBzw7xyw7xtw7wgYnUgdmlkZW95dSBkZXN0ZWtsZW1peW9yLiBFbiBzb24gRmxhc2ggUGxheWVyIHPDvHLDvG3DvG7DvCBpbmRpcm1layBpw6dpbiB2aWRlbyBhbGFuxLFuxLEgdMSxa2xhdMSx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S2F0xLFsxLFtY8SxbGFyYSBrZW5hciDDp3VidcSfdW51IGfDtnN0ZXIiLz4NCgkJPHVpdGV4dCBuYW1lPSJNVVRFIiB2YWx1ZT0iU2Vzc2l6Ii8+DQoJCTx1aXRleHQgbmFtZT0iRE9DV1JBUF9USVRMRSIgdmFsdWU9IlByZXNlbnRlciBEb3N5YSBFa2kiLz4NCgkJPHVpdGV4dCBuYW1lPSJET0NXUkFQX01TRyIgdmFsdWU9IkJpbGdpc2F5YXLEsW1hIEtheWRldCIvPg0KCQk8dWl0ZXh0IG5hbWU9IkRPQ1dSQVBfUFJPTVBUIiB2YWx1ZT0ixLBuZGlybWVrIGnDp2luIFTEsWtsYXTEsW4iLz4NCgk8L2xhbmd1YWdlPg0KCTxsYW5ndWFnZSBpZD0icn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0KHQu9Cw0LnQtCAlbiIvPg0KCQk8IS0tIHN1YnN0aXR1dGlvbjogJW4gPT0gc2xpZGUgbnVtYmVyIC0tPg0KCQk8IS0tIHN1YnN0aXR1dGlvbjogJXQgPT0gdG90YWwgc2xpZGUgY291bnQgLS0+DQoJCTx1aXRleHQgbmFtZT0iU0NSVUJCQVJTVEFUVVNfU0xJREVJTkZPIiB2YWx1ZT0i0KHQu9Cw0LnQtCAlbiAvICV0IHwgIi8+DQoJCTx1aXRleHQgbmFtZT0iU0NSVUJCQVJTVEFUVVNfU1RPUFBFRCIgdmFsdWU9ItCe0YHRgtCw0L3QvtCy0LvQtdC90L4iLz4NCgkJPHVpdGV4dCBuYW1lPSJTQ1JVQkJBUlNUQVRVU19QTEFZSU5HIiB2YWx1ZT0i0JLQvtGB0L/RgNC+0LjQt9Cy0LXQtNC10L3QuNC1Ii8+DQoJCTx1aXRleHQgbmFtZT0iU0NSVUJCQVJTVEFUVVNfTk9BVURJTyIgdmFsdWU9ItCd0LXRgiDQsNGD0LTQuNC+Ii8+DQoJCTx1aXRleHQgbmFtZT0iU0NSVUJCQVJTVEFUVVNfVklEUExBWUlORyIgdmFsdWU9ItCS0L7RgdC/0YDQvtC40LfQstC10LTQtdC90LjQtSDQstC40LTQtdC+Ii8+DQoJCTx1aXRleHQgbmFtZT0iU0NSVUJCQVJTVEFUVVNfTE9BRElORyIgdmFsdWU9ItCX0LDQs9GA0YPQt9C60LAiLz4NCgkJPHVpdGV4dCBuYW1lPSJTQ1JVQkJBUlNUQVRVU19CVUZGRVJJTkciIHZhbHVlPSLQkdGD0YTQtdGA0LjQt9Cw0YbQuNGPIi8+DQoJCTx1aXRleHQgbmFtZT0iU0NSVUJCQVJTVEFUVVNfUVVFU1RJT04iIHZhbHVlPSLQntGC0LLQtdGCINC90LAg0LLQvtC/0YDQvtGBIi8+DQoJCTx1aXRleHQgbmFtZT0iU0NSVUJCQVJTVEFUVVNfUkVWSUVXUVVJWiIgdmFsdWU9ItCe0LHQt9C+0YAg0L7Qv9GA0L7RgdCwIi8+DQoJCTwhLS0gc3Vic3RpdHV0aW9uOiAlbSA9PSBtaW51dGVzIHJlbWFpbmluZyAtLT4NCgkJPCEtLSBzdWJzdGl0dXRpb246ICVzID09IHNlY29uZHMgcmVtYWluaW5nIC0tPg0KCQk8dWl0ZXh0IG5hbWU9IkVMQVBTRUQiIHZhbHVlPSLQntGB0YLQsNC70L7RgdGMICVtINC80LjQvS4gJXMg0YEiLz4NCgkJPHVpdGV4dCBuYW1lPSJOT1RGT1VORCIgdmFsdWU9ItCd0LjRh9C10LPQviDQvdC1INC90LDQudC00LXQvdC+Ii8+DQoJCTx1aXRleHQgbmFtZT0iQVRUQUNITUVOVFMiIHZhbHVlPSLQktC70L7QttC10L3QuNGPIi8+DQoJCTwhLS0gc3Vic3RpdHV0aW9uOiAlcCA9PSBjdXJyZW50IHNwZWFrZXIncyB0aXRsZSAtLT4NCgkJPHVpdGV4dCBuYW1lPSJCSU9XSU5fVElUTEUiIHZhbHVlPSLQkdC40L7Qs9GA0LDRhNC40Y86ICVwIi8+DQoJCTx1aXRleHQgbmFtZT0iQklPQlROX1RJVExFIiB2YWx1ZT0i0JHQuNC+0LPRgNCw0YTQuNGPIi8+DQoJCTx1aXRleHQgbmFtZT0iRElWSURFUkJUTl9USVRMRSIgdmFsdWU9InwiLz4NCgkJPHVpdGV4dCBuYW1lPSJDT05UQUNUQlROX1RJVExFIiB2YWx1ZT0i0JrQvtC90YLQsNC60YIiLz4NCgkJPHVpdGV4dCBuYW1lPSJUQUJfUVVJWiIgdmFsdWU9ItCe0L/RgNC+0YEiLz4NCgkJPHVpdGV4dCBuYW1lPSJUQUJfT1VUTElORSIgdmFsdWU9ItCh0YXQtdC80LAiLz4NCgkJPHVpdGV4dCBuYW1lPSJUQUJfVEhVTUIiIHZhbHVlPSLQkdC10LPRg9C90L7QuiIvPg0KCQk8dWl0ZXh0IG5hbWU9IlRBQl9OT1RFUyIgdmFsdWU9ItCX0LDQvNC10YLQutC4Ii8+DQoJCTx1aXRleHQgbmFtZT0iVEFCX1NFQVJDSCIgdmFsdWU9ItCf0L7QuNGB0LoiLz4NCgkJPHVpdGV4dCBuYW1lPSJTTElERV9IRUFESU5HIiB2YWx1ZT0i0JfQsNCz0L7Qu9C+0LLQvtC6INGB0LvQsNC50LTQsCIvPg0KCQk8dWl0ZXh0IG5hbWU9IkRVUkFUSU9OX0hFQURJTkciIHZhbHVlPSLQlNC70LjRgi3RgdGC0YwiLz4NCgkJPHVpdGV4dCBuYW1lPSJTRUFSQ0hfSEVBRElORyIgdmFsdWU9ItCf0L7QuNGB0Log0YLQtdC60YHRgtCwOiIvPg0KCQk8dWl0ZXh0IG5hbWU9IlRIVU1CX0hFQURJTkciIHZhbHVlPSLQodC70LDQudC0Ii8+DQoJCTx1aXRleHQgbmFtZT0iVEhVTUJfSU5GTyIgdmFsdWU9ItCd0LDQt9Cy0LDQvdC40LUv0LTQu9C40YIt0L3QvtGB0YLRjCIvPg0KCQk8dWl0ZXh0IG5hbWU9IkFUVEFDSE5BTUVfSEVBRElORyIgdmFsdWU9ItCY0LzRjyDRhNCw0LnQu9CwIi8+DQoJCTx1aXRleHQgbmFtZT0iQVRUQUNIU0laRV9IRUFESU5HIiB2YWx1ZT0i0KDQsNC30LzQtdGAIi8+DQoJCTx1aXRleHQgbmFtZT0iU0xJREVfTk9URVMiIHZhbHVlPSLQl9Cw0LzQtdGC0LrQuCDQuiDRgdC70LDQudC00YM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g=="/>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1&quot;/&gt;&lt;lineCharCount val=&quot;12&quot;/&gt;&lt;lineCharCount val=&quot;13&quot;/&gt;&lt;lineCharCount val=&quot;12&quot;/&gt;&lt;lineCharCount val=&quot;13&quot;/&gt;&lt;lineCharCount val=&quot;11&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1&quot;/&gt;&lt;lineCharCount val=&quot;12&quot;/&gt;&lt;lineCharCount val=&quot;13&quot;/&gt;&lt;lineCharCount val=&quot;12&quot;/&gt;&lt;lineCharCount val=&quot;13&quot;/&gt;&lt;lineCharCount val=&quot;11&quot;/&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4&quot;/&gt;&lt;/TableIndex&gt;&lt;/ShapeTextInfo&gt;"/>
  <p:tag name="PRESENTER_SHAPEINFO" val="&lt;ThreeDShapeInfo&gt;&lt;uuid val=&quot;{08355E9A-F5E4-418D-8004-CA51D48FD50C}&quot;/&gt;&lt;isInvalidForFieldText val=&quot;0&quot;/&gt;&lt;Image&gt;&lt;filename val=&quot;J:\LARRC\otel\slideshows\animals\k\lesson-1\data\asimages\{08355E9A-F5E4-418D-8004-CA51D48FD50C}_1.png&quot;/&gt;&lt;left val=&quot;347&quot;/&gt;&lt;top val=&quot;209&quot;/&gt;&lt;width val=&quot;330&quot;/&gt;&lt;height val=&quot;122&quot;/&gt;&lt;hasText val=&quot;1&quot;/&gt;&lt;/Image&gt;&lt;/ThreeDShape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PRESENTER_SHAPEINFO" val="&lt;ThreeDShapeInfo&gt;&lt;uuid val=&quot;{B14C25A4-ECAC-462A-91B7-92B524D4BC02}&quot;/&gt;&lt;isInvalidForFieldText val=&quot;0&quot;/&gt;&lt;Image&gt;&lt;filename val=&quot;J:\LARRC\otel\slideshows\animals\k\lesson-1\data\asimages\{B14C25A4-ECAC-462A-91B7-92B524D4BC02}_1.png&quot;/&gt;&lt;left val=&quot;13&quot;/&gt;&lt;top val=&quot;10&quot;/&gt;&lt;width val=&quot;198&quot;/&gt;&lt;height val=&quot;153&quot;/&gt;&lt;hasText val=&quot;1&quot;/&gt;&lt;/Image&gt;&lt;/ThreeDShapeInfo&gt;"/>
</p:tagLst>
</file>

<file path=ppt/tags/tag109.xml><?xml version="1.0" encoding="utf-8"?>
<p:tagLst xmlns:a="http://schemas.openxmlformats.org/drawingml/2006/main" xmlns:r="http://schemas.openxmlformats.org/officeDocument/2006/relationships" xmlns:p="http://schemas.openxmlformats.org/presentationml/2006/main">
  <p:tag name="PRESENTER_SHAPEINFO" val="&lt;ThreeDShapeInfo&gt;&lt;uuid val=&quot;{4061310C-C347-4F77-8159-FFBEC174AA09}&quot;/&gt;&lt;isInvalidForFieldText val=&quot;0&quot;/&gt;&lt;Image&gt;&lt;filename val=&quot;J:\LARRC\otel\slideshows\animals\k\lesson-1\data\asimages\{4061310C-C347-4F77-8159-FFBEC174AA09}_1.png&quot;/&gt;&lt;left val=&quot;215&quot;/&gt;&lt;top val=&quot;102&quot;/&gt;&lt;width val=&quot;137&quot;/&gt;&lt;height val=&quot;198&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INFO" val="&lt;ThreeDShapeInfo&gt;&lt;uuid val=&quot;{2024B61D-9199-4AB0-8EDD-9CCB8CAEE74E}&quot;/&gt;&lt;isInvalidForFieldText val=&quot;0&quot;/&gt;&lt;Image&gt;&lt;filename val=&quot;J:\LARRC\otel\slideshows\animals\k\lesson-1\data\asimages\{2024B61D-9199-4AB0-8EDD-9CCB8CAEE74E}_1.png&quot;/&gt;&lt;left val=&quot;76&quot;/&gt;&lt;top val=&quot;339&quot;/&gt;&lt;width val=&quot;148&quot;/&gt;&lt;height val=&quot;143&quot;/&gt;&lt;hasText val=&quot;1&quot;/&gt;&lt;/Image&gt;&lt;/ThreeDShapeInfo&gt;"/>
</p:tagLst>
</file>

<file path=ppt/tags/tag111.xml><?xml version="1.0" encoding="utf-8"?>
<p:tagLst xmlns:a="http://schemas.openxmlformats.org/drawingml/2006/main" xmlns:r="http://schemas.openxmlformats.org/officeDocument/2006/relationships" xmlns:p="http://schemas.openxmlformats.org/presentationml/2006/main">
  <p:tag name="PRESENTER_SHAPEINFO" val="&lt;ThreeDShapeInfo&gt;&lt;uuid val=&quot;{5C035F34-7C58-48D2-8CBA-4669AF2DE9E3}&quot;/&gt;&lt;isInvalidForFieldText val=&quot;0&quot;/&gt;&lt;Image&gt;&lt;filename val=&quot;J:\LARRC\otel\slideshows\animals\k\lesson-1\data\asimages\{5C035F34-7C58-48D2-8CBA-4669AF2DE9E3}_1.png&quot;/&gt;&lt;left val=&quot;205&quot;/&gt;&lt;top val=&quot;306&quot;/&gt;&lt;width val=&quot;144&quot;/&gt;&lt;height val=&quot;101&quot;/&gt;&lt;hasText val=&quot;1&quot;/&gt;&lt;/Image&gt;&lt;/ThreeDShapeInfo&gt;"/>
</p:tagLst>
</file>

<file path=ppt/tags/tag112.xml><?xml version="1.0" encoding="utf-8"?>
<p:tagLst xmlns:a="http://schemas.openxmlformats.org/drawingml/2006/main" xmlns:r="http://schemas.openxmlformats.org/officeDocument/2006/relationships" xmlns:p="http://schemas.openxmlformats.org/presentationml/2006/main">
  <p:tag name="PRESENTER_SHAPEINFO" val="&lt;ThreeDShapeInfo&gt;&lt;uuid val=&quot;{94638A97-AB5D-4327-9ED1-148ACBB107E5}&quot;/&gt;&lt;isInvalidForFieldText val=&quot;0&quot;/&gt;&lt;Image&gt;&lt;filename val=&quot;J:\LARRC\otel\slideshows\animals\k\lesson-1\data\asimages\{94638A97-AB5D-4327-9ED1-148ACBB107E5}_1.png&quot;/&gt;&lt;left val=&quot;18&quot;/&gt;&lt;top val=&quot;276&quot;/&gt;&lt;width val=&quot;106&quot;/&gt;&lt;height val=&quot;95&quot;/&gt;&lt;hasText val=&quot;1&quot;/&gt;&lt;/Image&gt;&lt;/ThreeDShapeInfo&gt;"/>
</p:tagLst>
</file>

<file path=ppt/tags/tag113.xml><?xml version="1.0" encoding="utf-8"?>
<p:tagLst xmlns:a="http://schemas.openxmlformats.org/drawingml/2006/main" xmlns:r="http://schemas.openxmlformats.org/officeDocument/2006/relationships" xmlns:p="http://schemas.openxmlformats.org/presentationml/2006/main">
  <p:tag name="PRESENTER_SHAPEINFO" val="&lt;ThreeDShapeInfo&gt;&lt;uuid val=&quot;{2B801711-3246-4BB0-BEE7-E9BE0481C82C}&quot;/&gt;&lt;isInvalidForFieldText val=&quot;0&quot;/&gt;&lt;Image&gt;&lt;filename val=&quot;J:\LARRC\otel\slideshows\animals\k\lesson-1\data\asimages\{2B801711-3246-4BB0-BEE7-E9BE0481C82C}_1.png&quot;/&gt;&lt;left val=&quot;27&quot;/&gt;&lt;top val=&quot;131&quot;/&gt;&lt;width val=&quot;162&quot;/&gt;&lt;height val=&quot;113&quot;/&gt;&lt;hasText val=&quot;1&quot;/&gt;&lt;/Image&gt;&lt;/ThreeDShapeInfo&gt;"/>
</p:tagLst>
</file>

<file path=ppt/tags/tag114.xml><?xml version="1.0" encoding="utf-8"?>
<p:tagLst xmlns:a="http://schemas.openxmlformats.org/drawingml/2006/main" xmlns:r="http://schemas.openxmlformats.org/officeDocument/2006/relationships" xmlns:p="http://schemas.openxmlformats.org/presentationml/2006/main">
  <p:tag name="PRESENTER_SHAPEINFO" val="&lt;ThreeDShapeInfo&gt;&lt;uuid val=&quot;{F5ECCA34-2DA2-4B21-A021-9DAA82B00D62}&quot;/&gt;&lt;isInvalidForFieldText val=&quot;0&quot;/&gt;&lt;Image&gt;&lt;filename val=&quot;J:\LARRC\otel\slideshows\animals\k\lesson-1\data\asimages\{F5ECCA34-2DA2-4B21-A021-9DAA82B00D62}_1.png&quot;/&gt;&lt;left val=&quot;201&quot;/&gt;&lt;top val=&quot;407&quot;/&gt;&lt;width val=&quot;144&quot;/&gt;&lt;height val=&quot;113&quot;/&gt;&lt;hasText val=&quot;1&quot;/&gt;&lt;/Image&gt;&lt;/ThreeDShapeInfo&gt;"/>
</p:tagLst>
</file>

<file path=ppt/tags/tag115.xml><?xml version="1.0" encoding="utf-8"?>
<p:tagLst xmlns:a="http://schemas.openxmlformats.org/drawingml/2006/main" xmlns:r="http://schemas.openxmlformats.org/officeDocument/2006/relationships" xmlns:p="http://schemas.openxmlformats.org/presentationml/2006/main">
  <p:tag name="PRESENTER_SHAPEINFO" val="&lt;ThreeDShapeInfo&gt;&lt;uuid val=&quot;{E3B311F3-E999-437C-BE92-62EEF59063BD}&quot;/&gt;&lt;isInvalidForFieldText val=&quot;0&quot;/&gt;&lt;Image&gt;&lt;filename val=&quot;J:\LARRC\otel\slideshows\animals\k\lesson-1\data\asimages\{E3B311F3-E999-437C-BE92-62EEF59063BD}_1.png&quot;/&gt;&lt;left val=&quot;75&quot;/&gt;&lt;top val=&quot;209&quot;/&gt;&lt;width val=&quot;172&quot;/&gt;&lt;height val=&quot;119&quot;/&gt;&lt;hasText val=&quot;1&quot;/&gt;&lt;/Image&gt;&lt;/ThreeDShapeInfo&gt;"/>
</p:tagLst>
</file>

<file path=ppt/tags/tag116.xml><?xml version="1.0" encoding="utf-8"?>
<p:tagLst xmlns:a="http://schemas.openxmlformats.org/drawingml/2006/main" xmlns:r="http://schemas.openxmlformats.org/officeDocument/2006/relationships" xmlns:p="http://schemas.openxmlformats.org/presentationml/2006/main">
  <p:tag name="PRESENTER_SHAPEINFO" val="&lt;ThreeDShapeInfo&gt;&lt;uuid val=&quot;{945DB4CA-24C5-4610-9361-CC58BF08D269}&quot;/&gt;&lt;isInvalidForFieldText val=&quot;0&quot;/&gt;&lt;Image&gt;&lt;filename val=&quot;J:\LARRC\otel\slideshows\animals\k\lesson-1\data\asimages\{945DB4CA-24C5-4610-9361-CC58BF08D269}_1.png&quot;/&gt;&lt;left val=&quot;209&quot;/&gt;&lt;top val=&quot;12&quot;/&gt;&lt;width val=&quot;129&quot;/&gt;&lt;height val=&quot;101&quot;/&gt;&lt;hasText val=&quot;1&quot;/&gt;&lt;/Image&gt;&lt;/ThreeDShape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7&quot;/&gt;&lt;lineCharCount val=&quot;23&quot;/&gt;&lt;/TableIndex&gt;&lt;/ShapeTextInfo&gt;"/>
</p:tagLst>
</file>

<file path=ppt/tags/tag118.xml><?xml version="1.0" encoding="utf-8"?>
<p:tagLst xmlns:a="http://schemas.openxmlformats.org/drawingml/2006/main" xmlns:r="http://schemas.openxmlformats.org/officeDocument/2006/relationships" xmlns:p="http://schemas.openxmlformats.org/presentationml/2006/main">
  <p:tag name="PRESENTER_SHAPEINFO" val="&lt;ThreeDShapeInfo&gt;&lt;uuid val=&quot;{076722B1-838D-4FB2-A1EA-0965704FD9F8}&quot;/&gt;&lt;isInvalidForFieldText val=&quot;0&quot;/&gt;&lt;Image&gt;&lt;filename val=&quot;J:\LARRC\otel\slideshows\animals\k\lesson-1\data\asimages\{076722B1-838D-4FB2-A1EA-0965704FD9F8}_2.png&quot;/&gt;&lt;left val=&quot;90&quot;/&gt;&lt;top val=&quot;147&quot;/&gt;&lt;width val=&quot;274&quot;/&gt;&lt;height val=&quot;162&quot;/&gt;&lt;hasText val=&quot;1&quot;/&gt;&lt;/Image&gt;&lt;/ThreeDShapeInfo&gt;"/>
</p:tagLst>
</file>

<file path=ppt/tags/tag119.xml><?xml version="1.0" encoding="utf-8"?>
<p:tagLst xmlns:a="http://schemas.openxmlformats.org/drawingml/2006/main" xmlns:r="http://schemas.openxmlformats.org/officeDocument/2006/relationships" xmlns:p="http://schemas.openxmlformats.org/presentationml/2006/main">
  <p:tag name="PRESENTER_SHAPEINFO" val="&lt;ThreeDShapeInfo&gt;&lt;uuid val=&quot;{5DC37363-E199-4511-BC25-412DE6BE0FF9}&quot;/&gt;&lt;isInvalidForFieldText val=&quot;0&quot;/&gt;&lt;Image&gt;&lt;filename val=&quot;J:\LARRC\otel\slideshows\animals\k\lesson-1\data\asimages\{5DC37363-E199-4511-BC25-412DE6BE0FF9}_2.png&quot;/&gt;&lt;left val=&quot;90&quot;/&gt;&lt;top val=&quot;312&quot;/&gt;&lt;width val=&quot;232&quot;/&gt;&lt;height val=&quot;181&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9&quot;/&gt;&lt;lineCharCount val=&quot;13&quot;/&gt;&lt;/TableIndex&gt;&lt;/ShapeTextInfo&gt;"/>
</p:tagLst>
</file>

<file path=ppt/tags/tag121.xml><?xml version="1.0" encoding="utf-8"?>
<p:tagLst xmlns:a="http://schemas.openxmlformats.org/drawingml/2006/main" xmlns:r="http://schemas.openxmlformats.org/officeDocument/2006/relationships" xmlns:p="http://schemas.openxmlformats.org/presentationml/2006/main">
  <p:tag name="PRESENTER_SHAPEINFO" val="&lt;ThreeDShapeInfo&gt;&lt;uuid val=&quot;{DAB4C9E4-5135-466E-953E-DCEF8B746EDF}&quot;/&gt;&lt;isInvalidForFieldText val=&quot;0&quot;/&gt;&lt;Image&gt;&lt;filename val=&quot;J:\LARRC\otel\slideshows\animals\k\lesson-1\data\asimages\{DAB4C9E4-5135-466E-953E-DCEF8B746EDF}_2.png&quot;/&gt;&lt;left val=&quot;370&quot;/&gt;&lt;top val=&quot;168&quot;/&gt;&lt;width val=&quot;264&quot;/&gt;&lt;height val=&quot;232&quot;/&gt;&lt;hasText val=&quot;1&quot;/&gt;&lt;/Image&gt;&lt;/ThreeDShapeInfo&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7&quot;/&gt;&lt;lineCharCount val=&quot;20&quot;/&gt;&lt;/TableIndex&gt;&lt;/ShapeTextInfo&gt;"/>
</p:tagLst>
</file>

<file path=ppt/tags/tag123.xml><?xml version="1.0" encoding="utf-8"?>
<p:tagLst xmlns:a="http://schemas.openxmlformats.org/drawingml/2006/main" xmlns:r="http://schemas.openxmlformats.org/officeDocument/2006/relationships" xmlns:p="http://schemas.openxmlformats.org/presentationml/2006/main">
  <p:tag name="PRESENTER_SHAPEINFO" val="&lt;ThreeDShapeInfo&gt;&lt;uuid val=&quot;{1CCAD2F5-C1E7-4948-8D16-0AD7CB428A69}&quot;/&gt;&lt;isInvalidForFieldText val=&quot;0&quot;/&gt;&lt;Image&gt;&lt;filename val=&quot;J:\LARRC\otel\slideshows\animals\k\lesson-1\data\asimages\{1CCAD2F5-C1E7-4948-8D16-0AD7CB428A69}_3.png&quot;/&gt;&lt;left val=&quot;369&quot;/&gt;&lt;top val=&quot;150&quot;/&gt;&lt;width val=&quot;234&quot;/&gt;&lt;height val=&quot;344&quot;/&gt;&lt;hasText val=&quot;1&quot;/&gt;&lt;/Image&gt;&lt;/ThreeDShapeInfo&gt;"/>
</p:tagLst>
</file>

<file path=ppt/tags/tag124.xml><?xml version="1.0" encoding="utf-8"?>
<p:tagLst xmlns:a="http://schemas.openxmlformats.org/drawingml/2006/main" xmlns:r="http://schemas.openxmlformats.org/officeDocument/2006/relationships" xmlns:p="http://schemas.openxmlformats.org/presentationml/2006/main">
  <p:tag name="PRESENTER_SHAPEINFO" val="&lt;ThreeDShapeInfo&gt;&lt;uuid val=&quot;{D6DB702F-9348-4BB9-A310-24D00F9B8863}&quot;/&gt;&lt;isInvalidForFieldText val=&quot;0&quot;/&gt;&lt;Image&gt;&lt;filename val=&quot;J:\LARRC\otel\slideshows\animals\k\lesson-1\data\asimages\{D6DB702F-9348-4BB9-A310-24D00F9B8863}_3.png&quot;/&gt;&lt;left val=&quot;120&quot;/&gt;&lt;top val=&quot;322&quot;/&gt;&lt;width val=&quot;250&quot;/&gt;&lt;height val=&quot;172&quot;/&gt;&lt;hasText val=&quot;1&quot;/&gt;&lt;/Image&gt;&lt;/ThreeDShapeInfo&gt;"/>
</p:tagLst>
</file>

<file path=ppt/tags/tag125.xml><?xml version="1.0" encoding="utf-8"?>
<p:tagLst xmlns:a="http://schemas.openxmlformats.org/drawingml/2006/main" xmlns:r="http://schemas.openxmlformats.org/officeDocument/2006/relationships" xmlns:p="http://schemas.openxmlformats.org/presentationml/2006/main">
  <p:tag name="PRESENTER_SHAPEINFO" val="&lt;ThreeDShapeInfo&gt;&lt;uuid val=&quot;{613A67D9-E108-4E54-BAD2-CABD94F994EA}&quot;/&gt;&lt;isInvalidForFieldText val=&quot;0&quot;/&gt;&lt;Image&gt;&lt;filename val=&quot;J:\LARRC\otel\slideshows\animals\k\lesson-1\data\asimages\{613A67D9-E108-4E54-BAD2-CABD94F994EA}_3.png&quot;/&gt;&lt;left val=&quot;120&quot;/&gt;&lt;top val=&quot;149&quot;/&gt;&lt;width val=&quot;250&quot;/&gt;&lt;height val=&quot;174&quot;/&gt;&lt;hasText val=&quot;1&quot;/&gt;&lt;/Image&gt;&lt;/ThreeDShape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127.xml><?xml version="1.0" encoding="utf-8"?>
<p:tagLst xmlns:a="http://schemas.openxmlformats.org/drawingml/2006/main" xmlns:r="http://schemas.openxmlformats.org/officeDocument/2006/relationships" xmlns:p="http://schemas.openxmlformats.org/presentationml/2006/main">
  <p:tag name="PRESENTER_SHAPEINFO" val="&lt;ThreeDShapeInfo&gt;&lt;uuid val=&quot;{4F8AA2FD-355F-4730-B952-629088A07580}&quot;/&gt;&lt;isInvalidForFieldText val=&quot;0&quot;/&gt;&lt;Image&gt;&lt;filename val=&quot;J:\LARRC\otel\slideshows\animals\k\lesson-1\data\asimages\{4F8AA2FD-355F-4730-B952-629088A07580}_4.png&quot;/&gt;&lt;left val=&quot;96&quot;/&gt;&lt;top val=&quot;126&quot;/&gt;&lt;width val=&quot;532&quot;/&gt;&lt;height val=&quot;363&quot;/&gt;&lt;hasText val=&quot;1&quot;/&gt;&lt;/Image&gt;&lt;/ThreeDShape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2&quot;/&gt;&lt;lineCharCount val=&quot;16&quot;/&gt;&lt;/TableIndex&gt;&lt;/ShapeTextInfo&gt;"/>
</p:tagLst>
</file>

<file path=ppt/tags/tag129.xml><?xml version="1.0" encoding="utf-8"?>
<p:tagLst xmlns:a="http://schemas.openxmlformats.org/drawingml/2006/main" xmlns:r="http://schemas.openxmlformats.org/officeDocument/2006/relationships" xmlns:p="http://schemas.openxmlformats.org/presentationml/2006/main">
  <p:tag name="PRESENTER_SHAPEINFO" val="&lt;ThreeDShapeInfo&gt;&lt;uuid val=&quot;{33D92733-8105-46FB-BE75-201FBCB2FD77}&quot;/&gt;&lt;isInvalidForFieldText val=&quot;0&quot;/&gt;&lt;Image&gt;&lt;filename val=&quot;J:\LARRC\otel\slideshows\animals\k\lesson-1\data\asimages\{33D92733-8105-46FB-BE75-201FBCB2FD77}_5.png&quot;/&gt;&lt;left val=&quot;96&quot;/&gt;&lt;top val=&quot;138&quot;/&gt;&lt;width val=&quot;528&quot;/&gt;&lt;height val=&quot;357&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Lst>
</file>

<file path=ppt/tags/tag131.xml><?xml version="1.0" encoding="utf-8"?>
<p:tagLst xmlns:a="http://schemas.openxmlformats.org/drawingml/2006/main" xmlns:r="http://schemas.openxmlformats.org/officeDocument/2006/relationships" xmlns:p="http://schemas.openxmlformats.org/presentationml/2006/main">
  <p:tag name="PRESENTER_SHAPEINFO" val="&lt;ThreeDShapeInfo&gt;&lt;uuid val=&quot;{5F8E89CF-6652-4F04-8D1C-409126C1BE6B}&quot;/&gt;&lt;isInvalidForFieldText val=&quot;0&quot;/&gt;&lt;Image&gt;&lt;filename val=&quot;J:\LARRC\otel\slideshows\animals\k\lesson-1\data\asimages\{5F8E89CF-6652-4F04-8D1C-409126C1BE6B}_6.png&quot;/&gt;&lt;left val=&quot;84&quot;/&gt;&lt;top val=&quot;119&quot;/&gt;&lt;width val=&quot;550&quot;/&gt;&lt;height val=&quot;371&quot;/&gt;&lt;hasText val=&quot;1&quot;/&gt;&lt;/Image&gt;&lt;/ThreeDShape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4&quot;/&gt;&lt;lineCharCount val=&quot;32&quot;/&gt;&lt;/TableIndex&gt;&lt;/ShapeTextInfo&gt;"/>
</p:tagLst>
</file>

<file path=ppt/tags/tag133.xml><?xml version="1.0" encoding="utf-8"?>
<p:tagLst xmlns:a="http://schemas.openxmlformats.org/drawingml/2006/main" xmlns:r="http://schemas.openxmlformats.org/officeDocument/2006/relationships" xmlns:p="http://schemas.openxmlformats.org/presentationml/2006/main">
  <p:tag name="PRESENTER_SHAPEINFO" val="&lt;ThreeDShapeInfo&gt;&lt;uuid val=&quot;{ECF3CFC1-96C5-47E5-A7CB-3E79A00233BC}&quot;/&gt;&lt;isInvalidForFieldText val=&quot;0&quot;/&gt;&lt;Image&gt;&lt;filename val=&quot;J:\LARRC\otel\slideshows\animals\k\lesson-1\data\asimages\{ECF3CFC1-96C5-47E5-A7CB-3E79A00233BC}_7.png&quot;/&gt;&lt;left val=&quot;368&quot;/&gt;&lt;top val=&quot;150&quot;/&gt;&lt;width val=&quot;236&quot;/&gt;&lt;height val=&quot;346&quot;/&gt;&lt;hasText val=&quot;1&quot;/&gt;&lt;/Image&gt;&lt;/ThreeDShapeInfo&gt;"/>
</p:tagLst>
</file>

<file path=ppt/tags/tag134.xml><?xml version="1.0" encoding="utf-8"?>
<p:tagLst xmlns:a="http://schemas.openxmlformats.org/drawingml/2006/main" xmlns:r="http://schemas.openxmlformats.org/officeDocument/2006/relationships" xmlns:p="http://schemas.openxmlformats.org/presentationml/2006/main">
  <p:tag name="PRESENTER_SHAPEINFO" val="&lt;ThreeDShapeInfo&gt;&lt;uuid val=&quot;{87A44345-C084-4CA7-812E-336791387851}&quot;/&gt;&lt;isInvalidForFieldText val=&quot;0&quot;/&gt;&lt;Image&gt;&lt;filename val=&quot;J:\LARRC\otel\slideshows\animals\k\lesson-1\data\asimages\{87A44345-C084-4CA7-812E-336791387851}_7.png&quot;/&gt;&lt;left val=&quot;117&quot;/&gt;&lt;top val=&quot;327&quot;/&gt;&lt;width val=&quot;246&quot;/&gt;&lt;height val=&quot;169&quot;/&gt;&lt;hasText val=&quot;1&quot;/&gt;&lt;/Image&gt;&lt;/ThreeDShapeInfo&gt;"/>
</p:tagLst>
</file>

<file path=ppt/tags/tag135.xml><?xml version="1.0" encoding="utf-8"?>
<p:tagLst xmlns:a="http://schemas.openxmlformats.org/drawingml/2006/main" xmlns:r="http://schemas.openxmlformats.org/officeDocument/2006/relationships" xmlns:p="http://schemas.openxmlformats.org/presentationml/2006/main">
  <p:tag name="PRESENTER_SHAPEINFO" val="&lt;ThreeDShapeInfo&gt;&lt;uuid val=&quot;{0F53731F-F2BE-4B68-8C15-8C96B1B0E03E}&quot;/&gt;&lt;isInvalidForFieldText val=&quot;0&quot;/&gt;&lt;Image&gt;&lt;filename val=&quot;J:\LARRC\otel\slideshows\animals\k\lesson-1\data\asimages\{0F53731F-F2BE-4B68-8C15-8C96B1B0E03E}_7.png&quot;/&gt;&lt;left val=&quot;116&quot;/&gt;&lt;top val=&quot;150&quot;/&gt;&lt;width val=&quot;247&quot;/&gt;&lt;height val=&quot;171&quot;/&gt;&lt;hasText val=&quot;1&quot;/&gt;&lt;/Image&gt;&lt;/ThreeDShapeInfo&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9&quot;/&gt;&lt;lineCharCount val=&quot;10&quot;/&gt;&lt;/TableIndex&gt;&lt;/ShapeTextInfo&gt;"/>
  <p:tag name="PRESENTER_SHAPEINFO" val="&lt;ThreeDShapeInfo&gt;&lt;uuid val=&quot;{A3D3DC1D-1EF1-4D24-BE79-84F85FDD8F74}&quot;/&gt;&lt;isInvalidForFieldText val=&quot;0&quot;/&gt;&lt;Image&gt;&lt;filename val=&quot;J:\LARRC\otel\slideshows\animals\k\lesson-1\data\asimages\{A3D3DC1D-1EF1-4D24-BE79-84F85FDD8F74}_8.png&quot;/&gt;&lt;left val=&quot;473&quot;/&gt;&lt;top val=&quot;249&quot;/&gt;&lt;width val=&quot;217&quot;/&gt;&lt;height val=&quot;60&quot;/&gt;&lt;hasText val=&quot;1&quot;/&gt;&lt;/Image&gt;&lt;/ThreeDShapeInfo&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7&quot;/&gt;&lt;lineCharCount val=&quot;6&quot;/&gt;&lt;lineCharCount val=&quot;14&quot;/&gt;&lt;/TableIndex&gt;&lt;/ShapeText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7&quot;/&gt;&lt;lineCharCount val=&quot;5&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8&quot;/&gt;&lt;lineCharCount val=&quot;16&quot;/&gt;&lt;lineCharCount val=&quot;13&quot;/&gt;&lt;lineCharCount val=&quot;5&quot;/&gt;&lt;lineCharCount val=&quot;1&quot;/&gt;&lt;/TableIndex&gt;&lt;/ShapeTextInfo&gt;"/>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8&quot;/&gt;&lt;lineCharCount val=&quot;10&quot;/&gt;&lt;/TableIndex&gt;&lt;/ShapeTextInfo&gt;"/>
  <p:tag name="PRESENTER_SHAPEINFO" val="&lt;ThreeDShapeInfo&gt;&lt;uuid val=&quot;{D117878E-8D67-45FC-95CE-74C4E3BBCCFF}&quot;/&gt;&lt;isInvalidForFieldText val=&quot;0&quot;/&gt;&lt;Image&gt;&lt;filename val=&quot;J:\LARRC\otel\slideshows\animals\k\lesson-1\data\asimages\{D117878E-8D67-45FC-95CE-74C4E3BBCCFF}_8.png&quot;/&gt;&lt;left val=&quot;38&quot;/&gt;&lt;top val=&quot;249&quot;/&gt;&lt;width val=&quot;216&quot;/&gt;&lt;height val=&quot;60&quot;/&gt;&lt;hasText val=&quot;1&quot;/&gt;&lt;/Image&gt;&lt;/ThreeDShape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7&quot;/&gt;&lt;lineCharCount val=&quot;15&quot;/&gt;&lt;lineCharCount val=&quot;12&quot;/&gt;&lt;lineCharCount val=&quot;13&quot;/&gt;&lt;lineCharCount val=&quot;9&quot;/&gt;&lt;/TableIndex&gt;&lt;/ShapeTextInfo&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23&quot;/&gt;&lt;/TableIndex&gt;&lt;/ShapeTextInfo&gt;"/>
</p:tagLst>
</file>

<file path=ppt/tags/tag144.xml><?xml version="1.0" encoding="utf-8"?>
<p:tagLst xmlns:a="http://schemas.openxmlformats.org/drawingml/2006/main" xmlns:r="http://schemas.openxmlformats.org/officeDocument/2006/relationships" xmlns:p="http://schemas.openxmlformats.org/presentationml/2006/main">
  <p:tag name="PRESENTER_SHAPEINFO" val="&lt;ThreeDShapeInfo&gt;&lt;uuid val=&quot;{E3A8BE1C-249C-474D-9608-CAA239F497F3}&quot;/&gt;&lt;isInvalidForFieldText val=&quot;0&quot;/&gt;&lt;Image&gt;&lt;filename val=&quot;J:\LARRC\otel\slideshows\animals\k\lesson-1\data\asimages\{E3A8BE1C-249C-474D-9608-CAA239F497F3}_9.png&quot;/&gt;&lt;left val=&quot;132&quot;/&gt;&lt;top val=&quot;144&quot;/&gt;&lt;width val=&quot;460&quot;/&gt;&lt;height val=&quot;352&quot;/&gt;&lt;hasText val=&quot;1&quot;/&gt;&lt;/Image&gt;&lt;/ThreeDShape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23&quot;/&gt;&lt;/TableIndex&gt;&lt;/ShapeTextInfo&gt;"/>
</p:tagLst>
</file>

<file path=ppt/tags/tag146.xml><?xml version="1.0" encoding="utf-8"?>
<p:tagLst xmlns:a="http://schemas.openxmlformats.org/drawingml/2006/main" xmlns:r="http://schemas.openxmlformats.org/officeDocument/2006/relationships" xmlns:p="http://schemas.openxmlformats.org/presentationml/2006/main">
  <p:tag name="PRESENTER_SHAPEINFO" val="&lt;ThreeDShapeInfo&gt;&lt;uuid val=&quot;{460139CE-FFD7-4A30-9E55-25F3643EA515}&quot;/&gt;&lt;isInvalidForFieldText val=&quot;0&quot;/&gt;&lt;Image&gt;&lt;filename val=&quot;J:\LARRC\otel\slideshows\animals\k\lesson-1\data\asimages\{460139CE-FFD7-4A30-9E55-25F3643EA515}_10.png&quot;/&gt;&lt;left val=&quot;126&quot;/&gt;&lt;top val=&quot;138&quot;/&gt;&lt;width val=&quot;472&quot;/&gt;&lt;height val=&quot;358&quot;/&gt;&lt;hasText val=&quot;1&quot;/&gt;&lt;/Image&gt;&lt;/ThreeDShape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PRESENTER_SHAPEINFO" val="&lt;ThreeDShapeInfo&gt;&lt;uuid val=&quot;{39AF0D75-1B6F-4D5B-BDA7-160816A3E19F}&quot;/&gt;&lt;isInvalidForFieldText val=&quot;0&quot;/&gt;&lt;Image&gt;&lt;filename val=&quot;J:\LARRC\otel\slideshows\animals\k\lesson-1\data\asimages\{39AF0D75-1B6F-4D5B-BDA7-160816A3E19F}_11.png&quot;/&gt;&lt;left val=&quot;35&quot;/&gt;&lt;top val=&quot;48&quot;/&gt;&lt;width val=&quot;650&quot;/&gt;&lt;height val=&quot;103&quot;/&gt;&lt;hasText val=&quot;1&quot;/&gt;&lt;/Image&gt;&lt;/ThreeDShapeInfo&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7&quot;/&gt;&lt;lineCharCount val=&quot;10&quot;/&gt;&lt;/TableIndex&gt;&lt;/ShapeTextInfo&gt;"/>
  <p:tag name="PRESENTER_SHAPEINFO" val="&lt;ThreeDShapeInfo&gt;&lt;uuid val=&quot;{095C1157-354E-4AC9-87A1-7FF7CD302B66}&quot;/&gt;&lt;isInvalidForFieldText val=&quot;0&quot;/&gt;&lt;Image&gt;&lt;filename val=&quot;J:\LARRC\otel\slideshows\animals\k\lesson-1\data\asimages\{095C1157-354E-4AC9-87A1-7FF7CD302B66}_11.png&quot;/&gt;&lt;left val=&quot;44&quot;/&gt;&lt;top val=&quot;245&quot;/&gt;&lt;width val=&quot;197&quot;/&gt;&lt;height val=&quot;60&quot;/&gt;&lt;hasText val=&quot;1&quot;/&gt;&lt;/Image&gt;&lt;/ThreeDShapeInfo&gt;"/>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15&quot;/&gt;&lt;lineCharCount val=&quot;6&quot;/&gt;&lt;lineCharCount val=&quot;11&quot;/&gt;&lt;lineCharCount val=&quot;1&quot;/&gt;&lt;lineCharCount val=&quot;1&quot;/&gt;&lt;lineCharCount val=&quot;1&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7&quot;/&gt;&lt;lineCharCount val=&quot;5&quot;/&gt;&lt;/TableIndex&gt;&lt;/ShapeTextInfo&gt;"/>
  <p:tag name="PRESENTER_SHAPEINFO" val="&lt;ThreeDShapeInfo&gt;&lt;uuid val=&quot;{3555708F-6319-4D00-9B2A-28B927568A5B}&quot;/&gt;&lt;isInvalidForFieldText val=&quot;0&quot;/&gt;&lt;Image&gt;&lt;filename val=&quot;J:\LARRC\otel\slideshows\animals\k\lesson-1\data\asimages\{3555708F-6319-4D00-9B2A-28B927568A5B}_11.png&quot;/&gt;&lt;left val=&quot;265&quot;/&gt;&lt;top val=&quot;247&quot;/&gt;&lt;width val=&quot;196&quot;/&gt;&lt;height val=&quot;60&quot;/&gt;&lt;hasText val=&quot;1&quot;/&gt;&lt;/Image&gt;&lt;/ThreeDShapeInfo&gt;"/>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9&quot;/&gt;&lt;lineCharCount val=&quot;14&quot;/&gt;&lt;lineCharCount val=&quot;13&quot;/&gt;&lt;lineCharCount val=&quot;11&quot;/&gt;&lt;lineCharCount val=&quot;1&quot;/&gt;&lt;/TableIndex&gt;&lt;/ShapeTextInfo&gt;"/>
</p:tagLst>
</file>

<file path=ppt/tags/tag1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7&quot;/&gt;&lt;lineCharCount val=&quot;10&quot;/&gt;&lt;/TableIndex&gt;&lt;/ShapeTextInfo&gt;"/>
  <p:tag name="PRESENTER_SHAPEINFO" val="&lt;ThreeDShapeInfo&gt;&lt;uuid val=&quot;{C33B47EF-D793-47C2-A9BD-1D9BC24A310F}&quot;/&gt;&lt;isInvalidForFieldText val=&quot;0&quot;/&gt;&lt;Image&gt;&lt;filename val=&quot;J:\LARRC\otel\slideshows\animals\k\lesson-1\data\asimages\{C33B47EF-D793-47C2-A9BD-1D9BC24A310F}_11.png&quot;/&gt;&lt;left val=&quot;485&quot;/&gt;&lt;top val=&quot;245&quot;/&gt;&lt;width val=&quot;188&quot;/&gt;&lt;height val=&quot;60&quot;/&gt;&lt;hasText val=&quot;1&quot;/&gt;&lt;/Image&gt;&lt;/ThreeDShapeInfo&gt;"/>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4&quot;/&gt;&lt;lineCharCount val=&quot;10&quot;/&gt;&lt;lineCharCount val=&quot;4&quot;/&gt;&lt;lineCharCount val=&quot;1&quot;/&gt;&lt;lineCharCount val=&quot;1&quot;/&gt;&lt;/TableIndex&gt;&lt;/ShapeTextInfo&gt;"/>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6&quot;/&gt;&lt;lineCharCount val=&quot;21&quot;/&gt;&lt;/TableIndex&gt;&lt;/ShapeTextInfo&gt;"/>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6.xml><?xml version="1.0" encoding="utf-8"?>
<p:tagLst xmlns:a="http://schemas.openxmlformats.org/drawingml/2006/main" xmlns:r="http://schemas.openxmlformats.org/officeDocument/2006/relationships" xmlns:p="http://schemas.openxmlformats.org/presentationml/2006/main">
  <p:tag name="PRESENTER_SHAPEINFO" val="&lt;ThreeDShapeInfo&gt;&lt;uuid val=&quot;{AD4EC8D7-867E-4228-9D81-30C0A359E24C}&quot;/&gt;&lt;isInvalidForFieldText val=&quot;0&quot;/&gt;&lt;Image&gt;&lt;filename val=&quot;J:\LARRC\otel\slideshows\animals\k\lesson-1\data\asimages\{AD4EC8D7-867E-4228-9D81-30C0A359E24C}_12.png&quot;/&gt;&lt;left val=&quot;114&quot;/&gt;&lt;top val=&quot;162&quot;/&gt;&lt;width val=&quot;493&quot;/&gt;&lt;height val=&quot;334&quot;/&gt;&lt;hasText val=&quot;1&quot;/&gt;&lt;/Image&gt;&lt;/ThreeDShapeInfo&gt;"/>
</p:tagLst>
</file>

<file path=ppt/tags/tag1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8&quot;/&gt;&lt;lineCharCount val=&quot;21&quot;/&gt;&lt;/TableIndex&gt;&lt;/ShapeTextInfo&gt;"/>
</p:tagLst>
</file>

<file path=ppt/tags/tag158.xml><?xml version="1.0" encoding="utf-8"?>
<p:tagLst xmlns:a="http://schemas.openxmlformats.org/drawingml/2006/main" xmlns:r="http://schemas.openxmlformats.org/officeDocument/2006/relationships" xmlns:p="http://schemas.openxmlformats.org/presentationml/2006/main">
  <p:tag name="PRESENTER_SHAPEINFO" val="&lt;ThreeDShapeInfo&gt;&lt;uuid val=&quot;{0EAED217-C493-4C9C-A069-3D5C7ED6B195}&quot;/&gt;&lt;isInvalidForFieldText val=&quot;0&quot;/&gt;&lt;Image&gt;&lt;filename val=&quot;J:\LARRC\otel\slideshows\animals\k\lesson-1\data\asimages\{0EAED217-C493-4C9C-A069-3D5C7ED6B195}_13.png&quot;/&gt;&lt;left val=&quot;96&quot;/&gt;&lt;top val=&quot;140&quot;/&gt;&lt;width val=&quot;526&quot;/&gt;&lt;height val=&quot;356&quot;/&gt;&lt;hasText val=&quot;1&quot;/&gt;&lt;/Image&gt;&lt;/ThreeDShapeInfo&gt;"/>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3&quot;/&gt;&lt;lineCharCount val=&quot;24&quot;/&gt;&lt;/TableIndex&gt;&lt;/ShapeTextInfo&gt;"/>
  <p:tag name="PRESENTER_SHAPEINFO" val="&lt;ThreeDShapeInfo&gt;&lt;uuid val=&quot;{1EA461D4-4986-4D96-8A47-08078ED63ADF}&quot;/&gt;&lt;isInvalidForFieldText val=&quot;0&quot;/&gt;&lt;Image&gt;&lt;filename val=&quot;J:\LARRC\otel\slideshows\animals\k\lesson-1\data\asimages\{1EA461D4-4986-4D96-8A47-08078ED63ADF}_14.png&quot;/&gt;&lt;left val=&quot;114&quot;/&gt;&lt;top val=&quot;46&quot;/&gt;&lt;width val=&quot;505&quot;/&gt;&lt;height val=&quot;147&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1&quot;/&gt;&lt;lineCharCount val=&quot;9&quot;/&gt;&lt;lineCharCount val=&quot;10&quot;/&gt;&lt;/TableIndex&gt;&lt;/ShapeTextInfo&gt;"/>
  <p:tag name="PRESENTER_SHAPEINFO" val="&lt;ThreeDShapeInfo&gt;&lt;uuid val=&quot;{C0F89D64-3437-4DFF-9E98-5AED589213D4}&quot;/&gt;&lt;isInvalidForFieldText val=&quot;0&quot;/&gt;&lt;Image&gt;&lt;filename val=&quot;J:\LARRC\otel\slideshows\animals\k\lesson-1\data\asimages\{C0F89D64-3437-4DFF-9E98-5AED589213D4}_14.png&quot;/&gt;&lt;left val=&quot;47&quot;/&gt;&lt;top val=&quot;233&quot;/&gt;&lt;width val=&quot;188&quot;/&gt;&lt;height val=&quot;84&quot;/&gt;&lt;hasText val=&quot;1&quot;/&gt;&lt;/Image&gt;&lt;/ThreeDShapeInfo&gt;"/>
</p:tagLst>
</file>

<file path=ppt/tags/tag1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13&quot;/&gt;&lt;lineCharCount val=&quot;7&quot;/&gt;&lt;lineCharCount val=&quot;7&quot;/&gt;&lt;lineCharCount val=&quot;8&quot;/&gt;&lt;lineCharCount val=&quot;1&quot;/&gt;&lt;lineCharCount val=&quot;1&quot;/&gt;&lt;lineCharCount val=&quot;1&quot;/&gt;&lt;/TableIndex&gt;&lt;/ShapeTextInfo&gt;"/>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7&quot;/&gt;&lt;lineCharCount val=&quot;5&quot;/&gt;&lt;/TableIndex&gt;&lt;/ShapeTextInfo&gt;"/>
  <p:tag name="PRESENTER_SHAPEINFO" val="&lt;ThreeDShapeInfo&gt;&lt;uuid val=&quot;{CCB7D3BC-B380-4D0B-952F-A00BFAEB96E6}&quot;/&gt;&lt;isInvalidForFieldText val=&quot;0&quot;/&gt;&lt;Image&gt;&lt;filename val=&quot;J:\LARRC\otel\slideshows\animals\k\lesson-1\data\asimages\{CCB7D3BC-B380-4D0B-952F-A00BFAEB96E6}_14.png&quot;/&gt;&lt;left val=&quot;262&quot;/&gt;&lt;top val=&quot;253&quot;/&gt;&lt;width val=&quot;196&quot;/&gt;&lt;height val=&quot;60&quot;/&gt;&lt;hasText val=&quot;1&quot;/&gt;&lt;/Image&gt;&lt;/ThreeDShapeInfo&gt;"/>
</p:tagLst>
</file>

<file path=ppt/tags/tag1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3&quot;/&gt;&lt;lineCharCount val=&quot;9&quot;/&gt;&lt;lineCharCount val=&quot;6&quot;/&gt;&lt;lineCharCount val=&quot;12&quot;/&gt;&lt;lineCharCount val=&quot;1&quot;/&gt;&lt;/TableIndex&gt;&lt;/ShapeTextInfo&gt;"/>
</p:tagLst>
</file>

<file path=ppt/tags/tag1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1&quot;/&gt;&lt;lineCharCount val=&quot;14&quot;/&gt;&lt;lineCharCount val=&quot;10&quot;/&gt;&lt;/TableIndex&gt;&lt;/ShapeTextInfo&gt;"/>
  <p:tag name="PRESENTER_SHAPEINFO" val="&lt;ThreeDShapeInfo&gt;&lt;uuid val=&quot;{E066A00C-2533-455A-8950-051CCAB9D581}&quot;/&gt;&lt;isInvalidForFieldText val=&quot;0&quot;/&gt;&lt;Image&gt;&lt;filename val=&quot;J:\LARRC\otel\slideshows\animals\k\lesson-1\data\asimages\{E066A00C-2533-455A-8950-051CCAB9D581}_14.png&quot;/&gt;&lt;left val=&quot;485&quot;/&gt;&lt;top val=&quot;233&quot;/&gt;&lt;width val=&quot;188&quot;/&gt;&lt;height val=&quot;84&quot;/&gt;&lt;hasText val=&quot;1&quot;/&gt;&lt;/Image&gt;&lt;/ThreeDShapeInfo&gt;"/>
</p:tagLst>
</file>

<file path=ppt/tags/tag1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13&quot;/&gt;&lt;lineCharCount val=&quot;7&quot;/&gt;&lt;lineCharCount val=&quot;7&quot;/&gt;&lt;lineCharCount val=&quot;14&quot;/&gt;&lt;lineCharCount val=&quot;5&quot;/&gt;&lt;lineCharCount val=&quot;1&quot;/&gt;&lt;lineCharCount val=&quot;1&quot;/&gt;&lt;/TableIndex&gt;&lt;/ShapeTextInfo&gt;"/>
</p:tagLst>
</file>

<file path=ppt/tags/tag1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9&quot;/&gt;&lt;lineCharCount val=&quot;23&quot;/&gt;&lt;/TableIndex&gt;&lt;/ShapeTextInfo&gt;"/>
</p:tagLst>
</file>

<file path=ppt/tags/tag167.xml><?xml version="1.0" encoding="utf-8"?>
<p:tagLst xmlns:a="http://schemas.openxmlformats.org/drawingml/2006/main" xmlns:r="http://schemas.openxmlformats.org/officeDocument/2006/relationships" xmlns:p="http://schemas.openxmlformats.org/presentationml/2006/main">
  <p:tag name="PRESENTER_SHAPEINFO" val="&lt;ThreeDShapeInfo&gt;&lt;uuid val=&quot;{8570EEEC-891F-4AFB-8389-CAE90E4B6E01}&quot;/&gt;&lt;isInvalidForFieldText val=&quot;0&quot;/&gt;&lt;Image&gt;&lt;filename val=&quot;J:\LARRC\otel\slideshows\animals\k\lesson-1\data\asimages\{8570EEEC-891F-4AFB-8389-CAE90E4B6E01}_15.png&quot;/&gt;&lt;left val=&quot;138&quot;/&gt;&lt;top val=&quot;153&quot;/&gt;&lt;width val=&quot;448&quot;/&gt;&lt;height val=&quot;340&quot;/&gt;&lt;hasText val=&quot;1&quot;/&gt;&lt;/Image&gt;&lt;/ThreeDShapeInfo&gt;"/>
</p:tagLst>
</file>

<file path=ppt/tags/tag1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21&quot;/&gt;&lt;/TableIndex&gt;&lt;/ShapeTextInfo&gt;"/>
</p:tagLst>
</file>

<file path=ppt/tags/tag169.xml><?xml version="1.0" encoding="utf-8"?>
<p:tagLst xmlns:a="http://schemas.openxmlformats.org/drawingml/2006/main" xmlns:r="http://schemas.openxmlformats.org/officeDocument/2006/relationships" xmlns:p="http://schemas.openxmlformats.org/presentationml/2006/main">
  <p:tag name="PRESENTER_SHAPEINFO" val="&lt;ThreeDShapeInfo&gt;&lt;uuid val=&quot;{37238F55-CA43-409B-9A62-A972CD3C699C}&quot;/&gt;&lt;isInvalidForFieldText val=&quot;0&quot;/&gt;&lt;Image&gt;&lt;filename val=&quot;J:\LARRC\otel\slideshows\animals\k\lesson-1\data\asimages\{37238F55-CA43-409B-9A62-A972CD3C699C}_16.png&quot;/&gt;&lt;left val=&quot;114&quot;/&gt;&lt;top val=&quot;153&quot;/&gt;&lt;width val=&quot;499&quot;/&gt;&lt;height val=&quot;339&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0&quot;/&gt;&lt;lineCharCount val=&quot;18&quot;/&gt;&lt;/TableIndex&gt;&lt;/ShapeTextInfo&gt;"/>
  <p:tag name="PRESENTER_SHAPEINFO" val="&lt;ThreeDShapeInfo&gt;&lt;uuid val=&quot;{F78C2B0A-EDD5-403E-906D-8A6EBAEE2D52}&quot;/&gt;&lt;isInvalidForFieldText val=&quot;0&quot;/&gt;&lt;Image&gt;&lt;filename val=&quot;J:\LARRC\otel\slideshows\animals\k\lesson-1\data\asimages\{F78C2B0A-EDD5-403E-906D-8A6EBAEE2D52}_17.png&quot;/&gt;&lt;left val=&quot;119&quot;/&gt;&lt;top val=&quot;42&quot;/&gt;&lt;width val=&quot;458&quot;/&gt;&lt;height val=&quot;103&quot;/&gt;&lt;hasText val=&quot;1&quot;/&gt;&lt;/Image&gt;&lt;/ThreeDShapeInfo&gt;"/>
</p:tagLst>
</file>

<file path=ppt/tags/tag1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1&quot;/&gt;&lt;lineCharCount val=&quot;10&quot;/&gt;&lt;lineCharCount val=&quot;10&quot;/&gt;&lt;/TableIndex&gt;&lt;/ShapeTextInfo&gt;"/>
  <p:tag name="PRESENTER_SHAPEINFO" val="&lt;ThreeDShapeInfo&gt;&lt;uuid val=&quot;{7B7E3457-7BA1-42D8-BF23-A865943E8FAA}&quot;/&gt;&lt;isInvalidForFieldText val=&quot;0&quot;/&gt;&lt;Image&gt;&lt;filename val=&quot;J:\LARRC\otel\slideshows\animals\k\lesson-1\data\asimages\{7B7E3457-7BA1-42D8-BF23-A865943E8FAA}_17.png&quot;/&gt;&lt;left val=&quot;48&quot;/&gt;&lt;top val=&quot;237&quot;/&gt;&lt;width val=&quot;188&quot;/&gt;&lt;height val=&quot;84&quot;/&gt;&lt;hasText val=&quot;1&quot;/&gt;&lt;/Image&gt;&lt;/ThreeDShapeInfo&gt;"/>
</p:tagLst>
</file>

<file path=ppt/tags/tag1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13&quot;/&gt;&lt;lineCharCount val=&quot;7&quot;/&gt;&lt;lineCharCount val=&quot;10&quot;/&gt;&lt;lineCharCount val=&quot;11&quot;/&gt;&lt;lineCharCount val=&quot;10&quot;/&gt;&lt;lineCharCount val=&quot;1&quot;/&gt;&lt;lineCharCount val=&quot;1&quot;/&gt;&lt;/TableIndex&gt;&lt;/ShapeTextInfo&gt;"/>
</p:tagLst>
</file>

<file path=ppt/tags/tag1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7&quot;/&gt;&lt;lineCharCount val=&quot;5&quot;/&gt;&lt;/TableIndex&gt;&lt;/ShapeTextInfo&gt;"/>
  <p:tag name="PRESENTER_SHAPEINFO" val="&lt;ThreeDShapeInfo&gt;&lt;uuid val=&quot;{EFA393D4-CE68-4AC2-8A88-615EEF095606}&quot;/&gt;&lt;isInvalidForFieldText val=&quot;0&quot;/&gt;&lt;Image&gt;&lt;filename val=&quot;J:\LARRC\otel\slideshows\animals\k\lesson-1\data\asimages\{EFA393D4-CE68-4AC2-8A88-615EEF095606}_17.png&quot;/&gt;&lt;left val=&quot;267&quot;/&gt;&lt;top val=&quot;264&quot;/&gt;&lt;width val=&quot;196&quot;/&gt;&lt;height val=&quot;60&quot;/&gt;&lt;hasText val=&quot;1&quot;/&gt;&lt;/Image&gt;&lt;/ThreeDShapeInfo&gt;"/>
</p:tagLst>
</file>

<file path=ppt/tags/tag1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1&quot;/&gt;&lt;lineCharCount val=&quot;14&quot;/&gt;&lt;lineCharCount val=&quot;9&quot;/&gt;&lt;lineCharCount val=&quot;11&quot;/&gt;&lt;/TableIndex&gt;&lt;/ShapeTextInfo&gt;"/>
</p:tagLst>
</file>

<file path=ppt/tags/tag1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1&quot;/&gt;&lt;lineCharCount val=&quot;12&quot;/&gt;&lt;lineCharCount val=&quot;10&quot;/&gt;&lt;/TableIndex&gt;&lt;/ShapeTextInfo&gt;"/>
  <p:tag name="PRESENTER_SHAPEINFO" val="&lt;ThreeDShapeInfo&gt;&lt;uuid val=&quot;{5D530BF8-E071-4602-BC77-543AADE79E39}&quot;/&gt;&lt;isInvalidForFieldText val=&quot;0&quot;/&gt;&lt;Image&gt;&lt;filename val=&quot;J:\LARRC\otel\slideshows\animals\k\lesson-1\data\asimages\{5D530BF8-E071-4602-BC77-543AADE79E39}_17.png&quot;/&gt;&lt;left val=&quot;486&quot;/&gt;&lt;top val=&quot;237&quot;/&gt;&lt;width val=&quot;188&quot;/&gt;&lt;height val=&quot;84&quot;/&gt;&lt;hasText val=&quot;1&quot;/&gt;&lt;/Image&gt;&lt;/ThreeDShapeInfo&gt;"/>
</p:tagLst>
</file>

<file path=ppt/tags/tag1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13&quot;/&gt;&lt;lineCharCount val=&quot;11&quot;/&gt;&lt;lineCharCount val=&quot;12&quot;/&gt;&lt;lineCharCount val=&quot;10&quot;/&gt;&lt;lineCharCount val=&quot;1&quot;/&gt;&lt;lineCharCount val=&quot;1&quot;/&gt;&lt;/TableIndex&gt;&lt;/ShapeTextInfo&gt;"/>
</p:tagLst>
</file>

<file path=ppt/tags/tag1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SHAPEINFO" val="&lt;ThreeDShapeInfo&gt;&lt;uuid val=&quot;{0DCF3C5D-5116-463D-A0BB-C1ECA46E3F97}&quot;/&gt;&lt;isInvalidForFieldText val=&quot;0&quot;/&gt;&lt;Image&gt;&lt;filename val=&quot;J:\LARRC\otel\slideshows\animals\k\lesson-1\data\asimages\{0DCF3C5D-5116-463D-A0BB-C1ECA46E3F97}_18.png&quot;/&gt;&lt;left val=&quot;355&quot;/&gt;&lt;top val=&quot;191&quot;/&gt;&lt;width val=&quot;301&quot;/&gt;&lt;height val=&quot;92&quot;/&gt;&lt;hasText val=&quot;1&quot;/&gt;&lt;/Image&gt;&lt;/ThreeDShapeInfo&gt;"/>
</p:tagLst>
</file>

<file path=ppt/tags/tag1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7&quot;/&gt;&lt;lineCharCount val=&quot;6&quot;/&gt;&lt;lineCharCount val=&quot;1&quot;/&gt;&lt;lineCharCount val=&quot;14&quot;/&gt;&lt;lineCharCount val=&quot;22&quot;/&gt;&lt;/TableIndex&gt;&lt;/ShapeTextInfo&gt;"/>
</p:tagLst>
</file>

<file path=ppt/tags/tag179.xml><?xml version="1.0" encoding="utf-8"?>
<p:tagLst xmlns:a="http://schemas.openxmlformats.org/drawingml/2006/main" xmlns:r="http://schemas.openxmlformats.org/officeDocument/2006/relationships" xmlns:p="http://schemas.openxmlformats.org/presentationml/2006/main">
  <p:tag name="PRESENTER_SHAPEINFO" val="&lt;ThreeDShapeInfo&gt;&lt;uuid val=&quot;{DBD96297-8843-48F4-B632-307CE683E235}&quot;/&gt;&lt;isInvalidForFieldText val=&quot;0&quot;/&gt;&lt;Image&gt;&lt;filename val=&quot;J:\LARRC\otel\slideshows\animals\k\lesson-1\data\asimages\{DBD96297-8843-48F4-B632-307CE683E235}_18.png&quot;/&gt;&lt;left val=&quot;12&quot;/&gt;&lt;top val=&quot;19&quot;/&gt;&lt;width val=&quot;196&quot;/&gt;&lt;height val=&quot;153&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0.xml><?xml version="1.0" encoding="utf-8"?>
<p:tagLst xmlns:a="http://schemas.openxmlformats.org/drawingml/2006/main" xmlns:r="http://schemas.openxmlformats.org/officeDocument/2006/relationships" xmlns:p="http://schemas.openxmlformats.org/presentationml/2006/main">
  <p:tag name="PRESENTER_SHAPEINFO" val="&lt;ThreeDShapeInfo&gt;&lt;uuid val=&quot;{30E42417-3E43-45A0-A52B-77829D155DCE}&quot;/&gt;&lt;isInvalidForFieldText val=&quot;0&quot;/&gt;&lt;Image&gt;&lt;filename val=&quot;J:\LARRC\otel\slideshows\animals\k\lesson-1\data\asimages\{30E42417-3E43-45A0-A52B-77829D155DCE}_18.png&quot;/&gt;&lt;left val=&quot;210&quot;/&gt;&lt;top val=&quot;114&quot;/&gt;&lt;width val=&quot;136&quot;/&gt;&lt;height val=&quot;196&quot;/&gt;&lt;hasText val=&quot;1&quot;/&gt;&lt;/Image&gt;&lt;/ThreeDShapeInfo&gt;"/>
</p:tagLst>
</file>

<file path=ppt/tags/tag181.xml><?xml version="1.0" encoding="utf-8"?>
<p:tagLst xmlns:a="http://schemas.openxmlformats.org/drawingml/2006/main" xmlns:r="http://schemas.openxmlformats.org/officeDocument/2006/relationships" xmlns:p="http://schemas.openxmlformats.org/presentationml/2006/main">
  <p:tag name="PRESENTER_SHAPEINFO" val="&lt;ThreeDShapeInfo&gt;&lt;uuid val=&quot;{BF8559F7-3A81-41F5-812F-798C12E38976}&quot;/&gt;&lt;isInvalidForFieldText val=&quot;0&quot;/&gt;&lt;Image&gt;&lt;filename val=&quot;J:\LARRC\otel\slideshows\animals\k\lesson-1\data\asimages\{BF8559F7-3A81-41F5-812F-798C12E38976}_18.png&quot;/&gt;&lt;left val=&quot;72&quot;/&gt;&lt;top val=&quot;348&quot;/&gt;&lt;width val=&quot;147&quot;/&gt;&lt;height val=&quot;142&quot;/&gt;&lt;hasText val=&quot;1&quot;/&gt;&lt;/Image&gt;&lt;/ThreeDShapeInfo&gt;"/>
</p:tagLst>
</file>

<file path=ppt/tags/tag182.xml><?xml version="1.0" encoding="utf-8"?>
<p:tagLst xmlns:a="http://schemas.openxmlformats.org/drawingml/2006/main" xmlns:r="http://schemas.openxmlformats.org/officeDocument/2006/relationships" xmlns:p="http://schemas.openxmlformats.org/presentationml/2006/main">
  <p:tag name="PRESENTER_SHAPEINFO" val="&lt;ThreeDShapeInfo&gt;&lt;uuid val=&quot;{3D0535AA-9B73-4CB0-873B-924B2833EA5E}&quot;/&gt;&lt;isInvalidForFieldText val=&quot;0&quot;/&gt;&lt;Image&gt;&lt;filename val=&quot;J:\LARRC\otel\slideshows\animals\k\lesson-1\data\asimages\{3D0535AA-9B73-4CB0-873B-924B2833EA5E}_18.png&quot;/&gt;&lt;left val=&quot;201&quot;/&gt;&lt;top val=&quot;312&quot;/&gt;&lt;width val=&quot;142&quot;/&gt;&lt;height val=&quot;100&quot;/&gt;&lt;hasText val=&quot;1&quot;/&gt;&lt;/Image&gt;&lt;/ThreeDShapeInfo&gt;"/>
</p:tagLst>
</file>

<file path=ppt/tags/tag183.xml><?xml version="1.0" encoding="utf-8"?>
<p:tagLst xmlns:a="http://schemas.openxmlformats.org/drawingml/2006/main" xmlns:r="http://schemas.openxmlformats.org/officeDocument/2006/relationships" xmlns:p="http://schemas.openxmlformats.org/presentationml/2006/main">
  <p:tag name="PRESENTER_SHAPEINFO" val="&lt;ThreeDShapeInfo&gt;&lt;uuid val=&quot;{654D1D97-7C6D-4D78-A739-AD19953BAF47}&quot;/&gt;&lt;isInvalidForFieldText val=&quot;0&quot;/&gt;&lt;Image&gt;&lt;filename val=&quot;J:\LARRC\otel\slideshows\animals\k\lesson-1\data\asimages\{654D1D97-7C6D-4D78-A739-AD19953BAF47}_18.png&quot;/&gt;&lt;left val=&quot;12&quot;/&gt;&lt;top val=&quot;282&quot;/&gt;&lt;width val=&quot;105&quot;/&gt;&lt;height val=&quot;94&quot;/&gt;&lt;hasText val=&quot;1&quot;/&gt;&lt;/Image&gt;&lt;/ThreeDShapeInfo&gt;"/>
</p:tagLst>
</file>

<file path=ppt/tags/tag184.xml><?xml version="1.0" encoding="utf-8"?>
<p:tagLst xmlns:a="http://schemas.openxmlformats.org/drawingml/2006/main" xmlns:r="http://schemas.openxmlformats.org/officeDocument/2006/relationships" xmlns:p="http://schemas.openxmlformats.org/presentationml/2006/main">
  <p:tag name="PRESENTER_SHAPEINFO" val="&lt;ThreeDShapeInfo&gt;&lt;uuid val=&quot;{7F3B77BA-A7E7-476E-98D0-5FB7EB372752}&quot;/&gt;&lt;isInvalidForFieldText val=&quot;0&quot;/&gt;&lt;Image&gt;&lt;filename val=&quot;J:\LARRC\otel\slideshows\animals\k\lesson-1\data\asimages\{7F3B77BA-A7E7-476E-98D0-5FB7EB372752}_18.png&quot;/&gt;&lt;left val=&quot;24&quot;/&gt;&lt;top val=&quot;138&quot;/&gt;&lt;width val=&quot;160&quot;/&gt;&lt;height val=&quot;112&quot;/&gt;&lt;hasText val=&quot;1&quot;/&gt;&lt;/Image&gt;&lt;/ThreeDShapeInfo&gt;"/>
</p:tagLst>
</file>

<file path=ppt/tags/tag185.xml><?xml version="1.0" encoding="utf-8"?>
<p:tagLst xmlns:a="http://schemas.openxmlformats.org/drawingml/2006/main" xmlns:r="http://schemas.openxmlformats.org/officeDocument/2006/relationships" xmlns:p="http://schemas.openxmlformats.org/presentationml/2006/main">
  <p:tag name="PRESENTER_SHAPEINFO" val="&lt;ThreeDShapeInfo&gt;&lt;uuid val=&quot;{AE455F2B-B94B-4246-8A51-F42A1BD79B4F}&quot;/&gt;&lt;isInvalidForFieldText val=&quot;0&quot;/&gt;&lt;Image&gt;&lt;filename val=&quot;J:\LARRC\otel\slideshows\animals\k\lesson-1\data\asimages\{AE455F2B-B94B-4246-8A51-F42A1BD79B4F}_18.png&quot;/&gt;&lt;left val=&quot;195&quot;/&gt;&lt;top val=&quot;414&quot;/&gt;&lt;width val=&quot;144&quot;/&gt;&lt;height val=&quot;112&quot;/&gt;&lt;hasText val=&quot;1&quot;/&gt;&lt;/Image&gt;&lt;/ThreeDShapeInfo&gt;"/>
</p:tagLst>
</file>

<file path=ppt/tags/tag186.xml><?xml version="1.0" encoding="utf-8"?>
<p:tagLst xmlns:a="http://schemas.openxmlformats.org/drawingml/2006/main" xmlns:r="http://schemas.openxmlformats.org/officeDocument/2006/relationships" xmlns:p="http://schemas.openxmlformats.org/presentationml/2006/main">
  <p:tag name="PRESENTER_SHAPEINFO" val="&lt;ThreeDShapeInfo&gt;&lt;uuid val=&quot;{44C44ED0-A373-49AC-8F20-BCE30286594E}&quot;/&gt;&lt;isInvalidForFieldText val=&quot;0&quot;/&gt;&lt;Image&gt;&lt;filename val=&quot;J:\LARRC\otel\slideshows\animals\k\lesson-1\data\asimages\{44C44ED0-A373-49AC-8F20-BCE30286594E}_18.png&quot;/&gt;&lt;left val=&quot;72&quot;/&gt;&lt;top val=&quot;216&quot;/&gt;&lt;width val=&quot;171&quot;/&gt;&lt;height val=&quot;118&quot;/&gt;&lt;hasText val=&quot;1&quot;/&gt;&lt;/Image&gt;&lt;/ThreeDShapeInfo&gt;"/>
</p:tagLst>
</file>

<file path=ppt/tags/tag187.xml><?xml version="1.0" encoding="utf-8"?>
<p:tagLst xmlns:a="http://schemas.openxmlformats.org/drawingml/2006/main" xmlns:r="http://schemas.openxmlformats.org/officeDocument/2006/relationships" xmlns:p="http://schemas.openxmlformats.org/presentationml/2006/main">
  <p:tag name="PRESENTER_SHAPEINFO" val="&lt;ThreeDShapeInfo&gt;&lt;uuid val=&quot;{8E4A6F50-D06D-491C-BA96-D04909F53B44}&quot;/&gt;&lt;isInvalidForFieldText val=&quot;0&quot;/&gt;&lt;Image&gt;&lt;filename val=&quot;J:\LARRC\otel\slideshows\animals\k\lesson-1\data\asimages\{8E4A6F50-D06D-491C-BA96-D04909F53B44}_18.png&quot;/&gt;&lt;left val=&quot;204&quot;/&gt;&lt;top val=&quot;18&quot;/&gt;&lt;width val=&quot;128&quot;/&gt;&lt;height val=&quot;100&quot;/&gt;&lt;hasText val=&quot;1&quot;/&gt;&lt;/Image&gt;&lt;/ThreeDShapeInfo&gt;"/>
</p:tagLst>
</file>

<file path=ppt/tags/tag1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PRESENTER_SHAPEINFO" val="&lt;ThreeDShapeInfo&gt;&lt;uuid val=&quot;{49B93E94-EE67-4866-8F85-E18487F44A98}&quot;/&gt;&lt;isInvalidForFieldText val=&quot;0&quot;/&gt;&lt;Image&gt;&lt;filename val=&quot;J:\LARRC\otel\slideshows\animals\k\lesson-1\data\asimages\{49B93E94-EE67-4866-8F85-E18487F44A98}_19.png&quot;/&gt;&lt;left val=&quot;35&quot;/&gt;&lt;top val=&quot;48&quot;/&gt;&lt;width val=&quot;650&quot;/&gt;&lt;height val=&quot;103&quot;/&gt;&lt;hasText val=&quot;1&quot;/&gt;&lt;/Image&gt;&lt;/ThreeDShapeInfo&gt;"/>
</p:tagLst>
</file>

<file path=ppt/tags/tag189.xml><?xml version="1.0" encoding="utf-8"?>
<p:tagLst xmlns:a="http://schemas.openxmlformats.org/drawingml/2006/main" xmlns:r="http://schemas.openxmlformats.org/officeDocument/2006/relationships" xmlns:p="http://schemas.openxmlformats.org/presentationml/2006/main">
  <p:tag name="PRESENTER_SHAPEINFO" val="&lt;ThreeDShapeInfo&gt;&lt;uuid val=&quot;{0FD4C077-1686-45AC-AD2A-9480A2BD90A1}&quot;/&gt;&lt;isInvalidForFieldText val=&quot;0&quot;/&gt;&lt;Image&gt;&lt;filename val=&quot;J:\LARRC\otel\slideshows\animals\k\lesson-1\data\asimages\{0FD4C077-1686-45AC-AD2A-9480A2BD90A1}_19.png&quot;/&gt;&lt;left val=&quot;48&quot;/&gt;&lt;top val=&quot;126&quot;/&gt;&lt;width val=&quot;328&quot;/&gt;&lt;height val=&quot;250&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0.xml><?xml version="1.0" encoding="utf-8"?>
<p:tagLst xmlns:a="http://schemas.openxmlformats.org/drawingml/2006/main" xmlns:r="http://schemas.openxmlformats.org/officeDocument/2006/relationships" xmlns:p="http://schemas.openxmlformats.org/presentationml/2006/main">
  <p:tag name="PRESENTER_SHAPEINFO" val="&lt;ThreeDShapeInfo&gt;&lt;uuid val=&quot;{7685B66E-D99A-4067-8F85-637A3E4F4646}&quot;/&gt;&lt;isInvalidForFieldText val=&quot;0&quot;/&gt;&lt;Image&gt;&lt;filename val=&quot;J:\LARRC\otel\slideshows\animals\k\lesson-1\data\asimages\{7685B66E-D99A-4067-8F85-637A3E4F4646}_19.png&quot;/&gt;&lt;left val=&quot;318&quot;/&gt;&lt;top val=&quot;222&quot;/&gt;&lt;width val=&quot;358&quot;/&gt;&lt;height val=&quot;275&quot;/&gt;&lt;hasText val=&quot;1&quot;/&gt;&lt;/Image&gt;&lt;/ThreeDShapeInfo&gt;"/>
</p:tagLst>
</file>

<file path=ppt/tags/tag1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1&quot;/&gt;&lt;lineCharCount val=&quot;15&quot;/&gt;&lt;/TableIndex&gt;&lt;/ShapeTextInfo&gt;"/>
  <p:tag name="PRESENTER_SHAPEINFO" val="&lt;ThreeDShapeInfo&gt;&lt;uuid val=&quot;{FEEEE999-E230-4DEF-A7BA-457A6B070AB5}&quot;/&gt;&lt;isInvalidForFieldText val=&quot;0&quot;/&gt;&lt;Image&gt;&lt;filename val=&quot;J:\LARRC\otel\slideshows\animals\k\lesson-1\data\asimages\{FEEEE999-E230-4DEF-A7BA-457A6B070AB5}_20.png&quot;/&gt;&lt;left val=&quot;35&quot;/&gt;&lt;top val=&quot;48&quot;/&gt;&lt;width val=&quot;650&quot;/&gt;&lt;height val=&quot;103&quot;/&gt;&lt;hasText val=&quot;1&quot;/&gt;&lt;/Image&gt;&lt;/ThreeDShapeInfo&gt;"/>
</p:tagLst>
</file>

<file path=ppt/tags/tag192.xml><?xml version="1.0" encoding="utf-8"?>
<p:tagLst xmlns:a="http://schemas.openxmlformats.org/drawingml/2006/main" xmlns:r="http://schemas.openxmlformats.org/officeDocument/2006/relationships" xmlns:p="http://schemas.openxmlformats.org/presentationml/2006/main">
  <p:tag name="PRESENTER_SHAPEINFO" val="&lt;ThreeDShapeInfo&gt;&lt;uuid val=&quot;{C81E60A3-835E-45C9-B396-109E8E4D061A}&quot;/&gt;&lt;isInvalidForFieldText val=&quot;0&quot;/&gt;&lt;Image&gt;&lt;filename val=&quot;J:\LARRC\otel\slideshows\animals\k\lesson-1\data\asimages\{C81E60A3-835E-45C9-B396-109E8E4D061A}_20.png&quot;/&gt;&lt;left val=&quot;48&quot;/&gt;&lt;top val=&quot;162&quot;/&gt;&lt;width val=&quot;322&quot;/&gt;&lt;height val=&quot;220&quot;/&gt;&lt;hasText val=&quot;1&quot;/&gt;&lt;/Image&gt;&lt;/ThreeDShapeInfo&gt;"/>
</p:tagLst>
</file>

<file path=ppt/tags/tag193.xml><?xml version="1.0" encoding="utf-8"?>
<p:tagLst xmlns:a="http://schemas.openxmlformats.org/drawingml/2006/main" xmlns:r="http://schemas.openxmlformats.org/officeDocument/2006/relationships" xmlns:p="http://schemas.openxmlformats.org/presentationml/2006/main">
  <p:tag name="PRESENTER_SHAPEINFO" val="&lt;ThreeDShapeInfo&gt;&lt;uuid val=&quot;{3B190BAD-F8C5-47F0-BA23-C192C78974CD}&quot;/&gt;&lt;isInvalidForFieldText val=&quot;0&quot;/&gt;&lt;Image&gt;&lt;filename val=&quot;J:\LARRC\otel\slideshows\animals\k\lesson-1\data\asimages\{3B190BAD-F8C5-47F0-BA23-C192C78974CD}_20.png&quot;/&gt;&lt;left val=&quot;330&quot;/&gt;&lt;top val=&quot;264&quot;/&gt;&lt;width val=&quot;345&quot;/&gt;&lt;height val=&quot;235&quot;/&gt;&lt;hasText val=&quot;1&quot;/&gt;&lt;/Image&gt;&lt;/ThreeDShapeInfo&gt;"/>
</p:tagLst>
</file>

<file path=ppt/tags/tag1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7&quot;/&gt;&lt;lineCharCount val=&quot;13&quot;/&gt;&lt;/TableIndex&gt;&lt;/ShapeTextInfo&gt;"/>
  <p:tag name="PRESENTER_SHAPEINFO" val="&lt;ThreeDShapeInfo&gt;&lt;uuid val=&quot;{82FD87D4-4541-48C8-B7C4-9D2A5B48E536}&quot;/&gt;&lt;isInvalidForFieldText val=&quot;0&quot;/&gt;&lt;Image&gt;&lt;filename val=&quot;J:\LARRC\otel\slideshows\animals\k\lesson-1\data\asimages\{82FD87D4-4541-48C8-B7C4-9D2A5B48E536}_21.png&quot;/&gt;&lt;left val=&quot;35&quot;/&gt;&lt;top val=&quot;47&quot;/&gt;&lt;width val=&quot;644&quot;/&gt;&lt;height val=&quot;146&quot;/&gt;&lt;hasText val=&quot;1&quot;/&gt;&lt;/Image&gt;&lt;/ThreeDShapeInfo&gt;"/>
</p:tagLst>
</file>

<file path=ppt/tags/tag195.xml><?xml version="1.0" encoding="utf-8"?>
<p:tagLst xmlns:a="http://schemas.openxmlformats.org/drawingml/2006/main" xmlns:r="http://schemas.openxmlformats.org/officeDocument/2006/relationships" xmlns:p="http://schemas.openxmlformats.org/presentationml/2006/main">
  <p:tag name="PRESENTER_SHAPEINFO" val="&lt;ThreeDShapeInfo&gt;&lt;uuid val=&quot;{FB3E2CFC-8185-4AC6-A19B-F944F155C26C}&quot;/&gt;&lt;isInvalidForFieldText val=&quot;0&quot;/&gt;&lt;Image&gt;&lt;filename val=&quot;J:\LARRC\otel\slideshows\animals\k\lesson-1\data\asimages\{FB3E2CFC-8185-4AC6-A19B-F944F155C26C}_21.png&quot;/&gt;&lt;left val=&quot;336&quot;/&gt;&lt;top val=&quot;240&quot;/&gt;&lt;width val=&quot;342&quot;/&gt;&lt;height val=&quot;260&quot;/&gt;&lt;hasText val=&quot;1&quot;/&gt;&lt;/Image&gt;&lt;/ThreeDShapeInfo&gt;"/>
</p:tagLst>
</file>

<file path=ppt/tags/tag196.xml><?xml version="1.0" encoding="utf-8"?>
<p:tagLst xmlns:a="http://schemas.openxmlformats.org/drawingml/2006/main" xmlns:r="http://schemas.openxmlformats.org/officeDocument/2006/relationships" xmlns:p="http://schemas.openxmlformats.org/presentationml/2006/main">
  <p:tag name="PRESENTER_SHAPEINFO" val="&lt;ThreeDShapeInfo&gt;&lt;uuid val=&quot;{2DA51827-3D92-488C-871B-24C5762259DB}&quot;/&gt;&lt;isInvalidForFieldText val=&quot;0&quot;/&gt;&lt;Image&gt;&lt;filename val=&quot;J:\LARRC\otel\slideshows\animals\k\lesson-1\data\asimages\{2DA51827-3D92-488C-871B-24C5762259DB}_21.png&quot;/&gt;&lt;left val=&quot;48&quot;/&gt;&lt;top val=&quot;156&quot;/&gt;&lt;width val=&quot;340&quot;/&gt;&lt;height val=&quot;232&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4&quot;/&gt;&lt;lineCharCount val=&quot;13&quot;/&gt;&lt;lineCharCount val=&quot;5&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0&quot;/&gt;&lt;lineCharCount val=&quot;5&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7&quot;/&gt;&lt;lineCharCount val=&quot;5&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7&quot;/&gt;&lt;lineCharCount val=&quot;5&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7&quot;/&gt;&lt;lineCharCount val=&quot;5&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1&quot;/&gt;&lt;lineCharCount val=&quot;12&quot;/&gt;&lt;lineCharCount val=&quot;13&quot;/&gt;&lt;lineCharCount val=&quot;12&quot;/&gt;&lt;lineCharCount val=&quot;13&quot;/&gt;&lt;lineCharCount val=&quot;11&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1&quot;/&gt;&lt;lineCharCount val=&quot;12&quot;/&gt;&lt;lineCharCount val=&quot;13&quot;/&gt;&lt;lineCharCount val=&quot;12&quot;/&gt;&lt;lineCharCount val=&quot;13&quot;/&gt;&lt;lineCharCount val=&quot;11&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7&quot;/&gt;&lt;lineCharCount val=&quot;5&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5263</TotalTime>
  <Words>1233</Words>
  <Application>Microsoft Office PowerPoint</Application>
  <PresentationFormat>On-screen Show (4:3)</PresentationFormat>
  <Paragraphs>130</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Austin</vt:lpstr>
      <vt:lpstr>What Animals Need</vt:lpstr>
      <vt:lpstr>Animals need food, water,  and a way to stay safe.</vt:lpstr>
      <vt:lpstr>What animals need depends  on where they live. </vt:lpstr>
      <vt:lpstr>What do animals need in the desert?</vt:lpstr>
      <vt:lpstr>What do animals need  in a coral reef?</vt:lpstr>
      <vt:lpstr>What do animals need in a jungle?</vt:lpstr>
      <vt:lpstr>We can compare animals  that live in different habitats.</vt:lpstr>
      <vt:lpstr>How do you compare things?     </vt:lpstr>
      <vt:lpstr>I’m a tiger. I live in the jungle.  </vt:lpstr>
      <vt:lpstr>I’m a shark.   I live in a coral reef.</vt:lpstr>
      <vt:lpstr>Compare a shark and a tiger… </vt:lpstr>
      <vt:lpstr>I’m a giant stick insect. I live in the jungle.</vt:lpstr>
      <vt:lpstr>I’m a scorpion.   I live in the desert.</vt:lpstr>
      <vt:lpstr>Compare a scorpion and a walking stick insect… </vt:lpstr>
      <vt:lpstr>I’m a moray eel.   I live in a coral reef.</vt:lpstr>
      <vt:lpstr>I’m a rattlesnake.   I live in the desert.</vt:lpstr>
      <vt:lpstr>Compare a moray eel and a rattlesnake…</vt:lpstr>
      <vt:lpstr>Now you do it!</vt:lpstr>
      <vt:lpstr>Compare a shark and a tiger… </vt:lpstr>
      <vt:lpstr>Compare a walking stick insect and a scorpion…</vt:lpstr>
      <vt:lpstr>Compare a rattlesnake and  a moray eel…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Where animals live</dc:title>
  <dc:creator>Carolyn</dc:creator>
  <cp:lastModifiedBy>bbevens</cp:lastModifiedBy>
  <cp:revision>276</cp:revision>
  <dcterms:created xsi:type="dcterms:W3CDTF">2012-04-03T16:09:39Z</dcterms:created>
  <dcterms:modified xsi:type="dcterms:W3CDTF">2013-08-06T17:24:29Z</dcterms:modified>
</cp:coreProperties>
</file>