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notesMasters/notesMaster1.xml" ContentType="application/vnd.openxmlformats-officedocument.presentationml.notesMaster+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ppt/tags/tag54.xml" ContentType="application/vnd.openxmlformats-officedocument.presentationml.tags+xml"/>
  <Override PartName="/ppt/tags/tag63.xml" ContentType="application/vnd.openxmlformats-officedocument.presentationml.tags+xml"/>
  <Override PartName="/ppt/tags/tag6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52.xml" ContentType="application/vnd.openxmlformats-officedocument.presentationml.tags+xml"/>
  <Override PartName="/ppt/tags/tag61.xml" ContentType="application/vnd.openxmlformats-officedocument.presentationml.tags+xml"/>
  <Override PartName="/ppt/notesSlides/notesSlide9.xml" ContentType="application/vnd.openxmlformats-officedocument.presentationml.notesSlide+xml"/>
  <Override PartName="/ppt/tags/tag7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tags/tag50.xml" ContentType="application/vnd.openxmlformats-officedocument.presentationml.tags+xml"/>
  <Override PartName="/ppt/notesSlides/notesSlide7.xml" ContentType="application/vnd.openxmlformats-officedocument.presentationml.notesSlide+xml"/>
  <Override PartName="/ppt/tags/tag70.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slides/slide5.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Override PartName="/ppt/tags/tag59.xml" ContentType="application/vnd.openxmlformats-officedocument.presentationml.tags+xml"/>
  <Override PartName="/ppt/tags/tag68.xml" ContentType="application/vnd.openxmlformats-officedocument.presentationml.tags+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tags/tag66.xml" ContentType="application/vnd.openxmlformats-officedocument.presentationml.tags+xml"/>
  <Override PartName="/docProps/app.xml" ContentType="application/vnd.openxmlformats-officedocument.extended-properties+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notesSlides/notesSlide8.xml" ContentType="application/vnd.openxmlformats-officedocument.presentationml.notesSlide+xml"/>
  <Override PartName="/ppt/tags/tag71.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tags/tag6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2"/>
  </p:notesMasterIdLst>
  <p:sldIdLst>
    <p:sldId id="256" r:id="rId2"/>
    <p:sldId id="257" r:id="rId3"/>
    <p:sldId id="270" r:id="rId4"/>
    <p:sldId id="272" r:id="rId5"/>
    <p:sldId id="273" r:id="rId6"/>
    <p:sldId id="274" r:id="rId7"/>
    <p:sldId id="276" r:id="rId8"/>
    <p:sldId id="279" r:id="rId9"/>
    <p:sldId id="284" r:id="rId10"/>
    <p:sldId id="285" r:id="rId11"/>
  </p:sldIdLst>
  <p:sldSz cx="9144000" cy="6858000" type="screen4x3"/>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5697D"/>
    <a:srgbClr val="065A84"/>
    <a:srgbClr val="064A3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5" autoAdjust="0"/>
    <p:restoredTop sz="87376" autoAdjust="0"/>
  </p:normalViewPr>
  <p:slideViewPr>
    <p:cSldViewPr>
      <p:cViewPr varScale="1">
        <p:scale>
          <a:sx n="93" d="100"/>
          <a:sy n="93" d="100"/>
        </p:scale>
        <p:origin x="-252" y="-96"/>
      </p:cViewPr>
      <p:guideLst>
        <p:guide orient="horz" pos="2160"/>
        <p:guide pos="2880"/>
      </p:guideLst>
    </p:cSldViewPr>
  </p:slideViewPr>
  <p:outlineViewPr>
    <p:cViewPr>
      <p:scale>
        <a:sx n="33" d="100"/>
        <a:sy n="33" d="100"/>
      </p:scale>
      <p:origin x="0" y="1050"/>
    </p:cViewPr>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9DE739-CDF7-4985-9E44-7903A0596861}" type="datetimeFigureOut">
              <a:rPr lang="en-US" smtClean="0"/>
              <a:pPr/>
              <a:t>8/6/2013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D03708-430C-432F-9DEA-AA11ABF0AC9E}" type="slidenum">
              <a:rPr lang="en-US" smtClean="0"/>
              <a:pPr/>
              <a:t>‹#›</a:t>
            </a:fld>
            <a:endParaRPr lang="en-US"/>
          </a:p>
        </p:txBody>
      </p:sp>
    </p:spTree>
    <p:extLst>
      <p:ext uri="{BB962C8B-B14F-4D97-AF65-F5344CB8AC3E}">
        <p14:creationId xmlns:p14="http://schemas.microsoft.com/office/powerpoint/2010/main" xmlns="" val="92184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  Let’s talk about the animals of</a:t>
            </a:r>
            <a:r>
              <a:rPr lang="en-US" baseline="0" dirty="0" smtClean="0"/>
              <a:t> the coral reef.</a:t>
            </a:r>
          </a:p>
          <a:p>
            <a:endParaRPr lang="en-US" dirty="0"/>
          </a:p>
        </p:txBody>
      </p:sp>
      <p:sp>
        <p:nvSpPr>
          <p:cNvPr id="4" name="Slide Number Placeholder 3"/>
          <p:cNvSpPr>
            <a:spLocks noGrp="1"/>
          </p:cNvSpPr>
          <p:nvPr>
            <p:ph type="sldNum" sz="quarter" idx="10"/>
          </p:nvPr>
        </p:nvSpPr>
        <p:spPr/>
        <p:txBody>
          <a:bodyPr/>
          <a:lstStyle/>
          <a:p>
            <a:fld id="{E8D03708-430C-432F-9DEA-AA11ABF0AC9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D03708-430C-432F-9DEA-AA11ABF0AC9E}"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animal live</a:t>
            </a:r>
            <a:r>
              <a:rPr lang="en-US" baseline="0" dirty="0" smtClean="0"/>
              <a:t> is related to</a:t>
            </a:r>
            <a:r>
              <a:rPr lang="en-US" dirty="0" smtClean="0"/>
              <a:t> what they eat, how they stay safe, and</a:t>
            </a:r>
            <a:r>
              <a:rPr lang="en-US" baseline="0" dirty="0" smtClean="0"/>
              <a:t> what they like to do.</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coral reef</a:t>
            </a:r>
            <a:r>
              <a:rPr lang="en-US" baseline="0" dirty="0" smtClean="0"/>
              <a:t> animals live under water.  The coral reef is a living habitat where lots of animals live and depend on each other.  Some animals provide food for other animals, some animals work together to keep healthy and fed.  The coral reef provides food and lots of places to hide.  </a:t>
            </a:r>
            <a:endParaRPr lang="en-US" dirty="0" smtClean="0"/>
          </a:p>
          <a:p>
            <a:endParaRPr lang="en-US" dirty="0"/>
          </a:p>
        </p:txBody>
      </p:sp>
      <p:sp>
        <p:nvSpPr>
          <p:cNvPr id="4" name="Slide Number Placeholder 3"/>
          <p:cNvSpPr>
            <a:spLocks noGrp="1"/>
          </p:cNvSpPr>
          <p:nvPr>
            <p:ph type="sldNum" sz="quarter" idx="10"/>
          </p:nvPr>
        </p:nvSpPr>
        <p:spPr/>
        <p:txBody>
          <a:bodyPr/>
          <a:lstStyle/>
          <a:p>
            <a:fld id="{E8D03708-430C-432F-9DEA-AA11ABF0AC9E}" type="slidenum">
              <a:rPr lang="en-US" smtClean="0"/>
              <a:pPr/>
              <a:t>2</a:t>
            </a:fld>
            <a:endParaRPr lang="en-US"/>
          </a:p>
        </p:txBody>
      </p:sp>
    </p:spTree>
    <p:extLst>
      <p:ext uri="{BB962C8B-B14F-4D97-AF65-F5344CB8AC3E}">
        <p14:creationId xmlns:p14="http://schemas.microsoft.com/office/powerpoint/2010/main" xmlns="" val="2478240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eat fish, dolphins, and just about anything else that swims in the ocean.	</a:t>
            </a:r>
          </a:p>
          <a:p>
            <a:r>
              <a:rPr lang="en-US" dirty="0" smtClean="0"/>
              <a:t>I keep safe with lots of big teeth in my strong jaw.</a:t>
            </a:r>
            <a:r>
              <a:rPr lang="en-US" baseline="0" dirty="0" smtClean="0"/>
              <a:t> </a:t>
            </a:r>
            <a:r>
              <a:rPr lang="en-US" dirty="0" smtClean="0"/>
              <a:t>If my teeth break or fall out, I grow new ones. </a:t>
            </a:r>
          </a:p>
          <a:p>
            <a:r>
              <a:rPr lang="en-US" dirty="0" smtClean="0"/>
              <a:t>I am very good at sniffing out my prey.  I can smell blood miles away in the ocean.</a:t>
            </a:r>
          </a:p>
          <a:p>
            <a:endParaRPr lang="en-US" dirty="0"/>
          </a:p>
        </p:txBody>
      </p:sp>
      <p:sp>
        <p:nvSpPr>
          <p:cNvPr id="4" name="Slide Number Placeholder 3"/>
          <p:cNvSpPr>
            <a:spLocks noGrp="1"/>
          </p:cNvSpPr>
          <p:nvPr>
            <p:ph type="sldNum" sz="quarter" idx="10"/>
          </p:nvPr>
        </p:nvSpPr>
        <p:spPr/>
        <p:txBody>
          <a:bodyPr/>
          <a:lstStyle/>
          <a:p>
            <a:fld id="{E8D03708-430C-432F-9DEA-AA11ABF0AC9E}" type="slidenum">
              <a:rPr lang="en-US" smtClean="0"/>
              <a:pPr/>
              <a:t>3</a:t>
            </a:fld>
            <a:endParaRPr lang="en-US"/>
          </a:p>
        </p:txBody>
      </p:sp>
    </p:spTree>
    <p:extLst>
      <p:ext uri="{BB962C8B-B14F-4D97-AF65-F5344CB8AC3E}">
        <p14:creationId xmlns:p14="http://schemas.microsoft.com/office/powerpoint/2010/main" xmlns="" val="2868838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eat</a:t>
            </a:r>
            <a:r>
              <a:rPr lang="en-US" baseline="0" dirty="0" smtClean="0"/>
              <a:t> </a:t>
            </a:r>
            <a:r>
              <a:rPr lang="en-US" dirty="0" smtClean="0"/>
              <a:t>plankton and jellyfish.</a:t>
            </a:r>
          </a:p>
          <a:p>
            <a:r>
              <a:rPr lang="en-US" dirty="0" smtClean="0"/>
              <a:t>I</a:t>
            </a:r>
            <a:r>
              <a:rPr lang="en-US" baseline="0" dirty="0" smtClean="0"/>
              <a:t> stay safe by </a:t>
            </a:r>
            <a:r>
              <a:rPr lang="en-US" dirty="0" smtClean="0"/>
              <a:t>floating along with a loose bed of seaweed.</a:t>
            </a:r>
            <a:r>
              <a:rPr lang="en-US" baseline="0" dirty="0" smtClean="0"/>
              <a:t>  It h</a:t>
            </a:r>
            <a:r>
              <a:rPr lang="en-US" dirty="0" smtClean="0"/>
              <a:t>ides me from predators, but also hides lots of things that I like to eat.	</a:t>
            </a:r>
          </a:p>
          <a:p>
            <a:r>
              <a:rPr lang="en-US" dirty="0" smtClean="0"/>
              <a:t>I can grow to weigh as much as 1300 pounds and can live for a long as 80 years.</a:t>
            </a:r>
          </a:p>
          <a:p>
            <a:endParaRPr lang="en-US" dirty="0"/>
          </a:p>
        </p:txBody>
      </p:sp>
      <p:sp>
        <p:nvSpPr>
          <p:cNvPr id="4" name="Slide Number Placeholder 3"/>
          <p:cNvSpPr>
            <a:spLocks noGrp="1"/>
          </p:cNvSpPr>
          <p:nvPr>
            <p:ph type="sldNum" sz="quarter" idx="10"/>
          </p:nvPr>
        </p:nvSpPr>
        <p:spPr/>
        <p:txBody>
          <a:bodyPr/>
          <a:lstStyle/>
          <a:p>
            <a:fld id="{E8D03708-430C-432F-9DEA-AA11ABF0AC9E}" type="slidenum">
              <a:rPr lang="en-US" smtClean="0"/>
              <a:pPr/>
              <a:t>4</a:t>
            </a:fld>
            <a:endParaRPr lang="en-US"/>
          </a:p>
        </p:txBody>
      </p:sp>
    </p:spTree>
    <p:extLst>
      <p:ext uri="{BB962C8B-B14F-4D97-AF65-F5344CB8AC3E}">
        <p14:creationId xmlns:p14="http://schemas.microsoft.com/office/powerpoint/2010/main" xmlns="" val="4191640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eat just about anything I find, like squid, </a:t>
            </a:r>
            <a:r>
              <a:rPr lang="en-US" dirty="0" err="1" smtClean="0"/>
              <a:t>octupus</a:t>
            </a:r>
            <a:r>
              <a:rPr lang="en-US" dirty="0" smtClean="0"/>
              <a:t>, or even other crabs.	</a:t>
            </a:r>
          </a:p>
          <a:p>
            <a:r>
              <a:rPr lang="en-US" dirty="0" smtClean="0"/>
              <a:t>I stay safe with my hard shell and big, strong claws. 	</a:t>
            </a:r>
          </a:p>
          <a:p>
            <a:r>
              <a:rPr lang="en-US" baseline="0" dirty="0" smtClean="0"/>
              <a:t>I like to walk sideways with my ten legs.</a:t>
            </a:r>
            <a:endParaRPr lang="en-US" dirty="0" smtClean="0"/>
          </a:p>
          <a:p>
            <a:endParaRPr lang="en-US" dirty="0"/>
          </a:p>
        </p:txBody>
      </p:sp>
      <p:sp>
        <p:nvSpPr>
          <p:cNvPr id="4" name="Slide Number Placeholder 3"/>
          <p:cNvSpPr>
            <a:spLocks noGrp="1"/>
          </p:cNvSpPr>
          <p:nvPr>
            <p:ph type="sldNum" sz="quarter" idx="10"/>
          </p:nvPr>
        </p:nvSpPr>
        <p:spPr/>
        <p:txBody>
          <a:bodyPr/>
          <a:lstStyle/>
          <a:p>
            <a:fld id="{E8D03708-430C-432F-9DEA-AA11ABF0AC9E}" type="slidenum">
              <a:rPr lang="en-US" smtClean="0"/>
              <a:pPr/>
              <a:t>5</a:t>
            </a:fld>
            <a:endParaRPr lang="en-US"/>
          </a:p>
        </p:txBody>
      </p:sp>
    </p:spTree>
    <p:extLst>
      <p:ext uri="{BB962C8B-B14F-4D97-AF65-F5344CB8AC3E}">
        <p14:creationId xmlns:p14="http://schemas.microsoft.com/office/powerpoint/2010/main" xmlns="" val="1565567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eat fish</a:t>
            </a:r>
            <a:r>
              <a:rPr lang="en-US" baseline="0" dirty="0" smtClean="0"/>
              <a:t> but my favorite food is </a:t>
            </a:r>
            <a:r>
              <a:rPr lang="en-US" dirty="0" smtClean="0"/>
              <a:t>crab.</a:t>
            </a:r>
          </a:p>
          <a:p>
            <a:r>
              <a:rPr lang="en-US" dirty="0" smtClean="0"/>
              <a:t>I can change what I look like to hide.</a:t>
            </a:r>
            <a:r>
              <a:rPr lang="en-US" baseline="0" dirty="0" smtClean="0"/>
              <a:t>  If that doesn't work,</a:t>
            </a:r>
            <a:r>
              <a:rPr lang="en-US" dirty="0" smtClean="0"/>
              <a:t> I can also spray ink at enemies</a:t>
            </a:r>
            <a:r>
              <a:rPr lang="en-US" baseline="0" dirty="0" smtClean="0"/>
              <a:t> and </a:t>
            </a:r>
            <a:r>
              <a:rPr lang="en-US" dirty="0" smtClean="0"/>
              <a:t>swim away quickly.</a:t>
            </a:r>
            <a:r>
              <a:rPr lang="en-US" baseline="0" dirty="0" smtClean="0"/>
              <a:t>  </a:t>
            </a:r>
          </a:p>
          <a:p>
            <a:r>
              <a:rPr lang="en-US" dirty="0" smtClean="0"/>
              <a:t>I have no bones so I can squeeze through tight spaces in the coral to get to food. </a:t>
            </a:r>
          </a:p>
          <a:p>
            <a:r>
              <a:rPr lang="en-US" dirty="0" smtClean="0"/>
              <a:t>I am very smart and can use my eight arms to use tools.</a:t>
            </a:r>
          </a:p>
          <a:p>
            <a:endParaRPr lang="en-US" dirty="0"/>
          </a:p>
        </p:txBody>
      </p:sp>
      <p:sp>
        <p:nvSpPr>
          <p:cNvPr id="4" name="Slide Number Placeholder 3"/>
          <p:cNvSpPr>
            <a:spLocks noGrp="1"/>
          </p:cNvSpPr>
          <p:nvPr>
            <p:ph type="sldNum" sz="quarter" idx="10"/>
          </p:nvPr>
        </p:nvSpPr>
        <p:spPr/>
        <p:txBody>
          <a:bodyPr/>
          <a:lstStyle/>
          <a:p>
            <a:fld id="{E8D03708-430C-432F-9DEA-AA11ABF0AC9E}" type="slidenum">
              <a:rPr lang="en-US" smtClean="0"/>
              <a:pPr/>
              <a:t>6</a:t>
            </a:fld>
            <a:endParaRPr lang="en-US"/>
          </a:p>
        </p:txBody>
      </p:sp>
    </p:spTree>
    <p:extLst>
      <p:ext uri="{BB962C8B-B14F-4D97-AF65-F5344CB8AC3E}">
        <p14:creationId xmlns:p14="http://schemas.microsoft.com/office/powerpoint/2010/main" xmlns="" val="2536530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a meat eater.  I eat all kinds of fish.</a:t>
            </a:r>
          </a:p>
          <a:p>
            <a:r>
              <a:rPr lang="en-US" dirty="0" smtClean="0"/>
              <a:t>I</a:t>
            </a:r>
            <a:r>
              <a:rPr lang="en-US" baseline="0" dirty="0" smtClean="0"/>
              <a:t> stay safe by </a:t>
            </a:r>
            <a:r>
              <a:rPr lang="en-US" dirty="0" smtClean="0"/>
              <a:t>hiding in deep cracks in the coral and only poke my head out to catch some food with my big sharp teeth.  I don't see very well so I wait until I can smell my prey.</a:t>
            </a:r>
          </a:p>
          <a:p>
            <a:r>
              <a:rPr lang="en-US" dirty="0" smtClean="0"/>
              <a:t>I can grow as long as 12 feet long.</a:t>
            </a:r>
          </a:p>
          <a:p>
            <a:endParaRPr lang="en-US" dirty="0"/>
          </a:p>
        </p:txBody>
      </p:sp>
      <p:sp>
        <p:nvSpPr>
          <p:cNvPr id="4" name="Slide Number Placeholder 3"/>
          <p:cNvSpPr>
            <a:spLocks noGrp="1"/>
          </p:cNvSpPr>
          <p:nvPr>
            <p:ph type="sldNum" sz="quarter" idx="10"/>
          </p:nvPr>
        </p:nvSpPr>
        <p:spPr/>
        <p:txBody>
          <a:bodyPr/>
          <a:lstStyle/>
          <a:p>
            <a:fld id="{E8D03708-430C-432F-9DEA-AA11ABF0AC9E}" type="slidenum">
              <a:rPr lang="en-US" smtClean="0"/>
              <a:pPr/>
              <a:t>7</a:t>
            </a:fld>
            <a:endParaRPr lang="en-US"/>
          </a:p>
        </p:txBody>
      </p:sp>
    </p:spTree>
    <p:extLst>
      <p:ext uri="{BB962C8B-B14F-4D97-AF65-F5344CB8AC3E}">
        <p14:creationId xmlns:p14="http://schemas.microsoft.com/office/powerpoint/2010/main" xmlns="" val="389294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latin typeface="+mn-lt"/>
                <a:ea typeface="+mn-ea"/>
                <a:cs typeface="+mn-cs"/>
              </a:rPr>
              <a:t>I eat algae, plankton, and crustaceans </a:t>
            </a:r>
            <a:r>
              <a:rPr lang="en-US" dirty="0" smtClean="0"/>
              <a:t> </a:t>
            </a:r>
            <a:r>
              <a:rPr lang="en-US" sz="1200" b="0" i="0" u="none" strike="noStrike" kern="1200" dirty="0" smtClean="0">
                <a:solidFill>
                  <a:schemeClr val="tx1"/>
                </a:solidFill>
                <a:latin typeface="+mn-lt"/>
                <a:ea typeface="+mn-ea"/>
                <a:cs typeface="+mn-cs"/>
              </a:rPr>
              <a:t>I live in the tentacles of the sea anemone, which is poisonous to most fish so it keeps my predators away.</a:t>
            </a:r>
            <a:r>
              <a:rPr lang="en-US" dirty="0" smtClean="0"/>
              <a:t> </a:t>
            </a:r>
            <a:r>
              <a:rPr lang="en-US" sz="1200" b="0" i="0" u="none" strike="noStrike" kern="1200" dirty="0" smtClean="0">
                <a:solidFill>
                  <a:schemeClr val="tx1"/>
                </a:solidFill>
                <a:latin typeface="+mn-lt"/>
                <a:ea typeface="+mn-ea"/>
                <a:cs typeface="+mn-cs"/>
              </a:rPr>
              <a:t>My food would harm the anemone if I didn't eat it and it keeps me safe in return - this is called symbiosis. </a:t>
            </a:r>
            <a:endParaRPr lang="en-US" dirty="0"/>
          </a:p>
        </p:txBody>
      </p:sp>
      <p:sp>
        <p:nvSpPr>
          <p:cNvPr id="4" name="Slide Number Placeholder 3"/>
          <p:cNvSpPr>
            <a:spLocks noGrp="1"/>
          </p:cNvSpPr>
          <p:nvPr>
            <p:ph type="sldNum" sz="quarter" idx="10"/>
          </p:nvPr>
        </p:nvSpPr>
        <p:spPr/>
        <p:txBody>
          <a:bodyPr/>
          <a:lstStyle/>
          <a:p>
            <a:fld id="{E8D03708-430C-432F-9DEA-AA11ABF0AC9E}" type="slidenum">
              <a:rPr lang="en-US" smtClean="0"/>
              <a:pPr/>
              <a:t>8</a:t>
            </a:fld>
            <a:endParaRPr lang="en-US"/>
          </a:p>
        </p:txBody>
      </p:sp>
    </p:spTree>
    <p:extLst>
      <p:ext uri="{BB962C8B-B14F-4D97-AF65-F5344CB8AC3E}">
        <p14:creationId xmlns:p14="http://schemas.microsoft.com/office/powerpoint/2010/main" xmlns="" val="335512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latin typeface="+mn-lt"/>
                <a:ea typeface="+mn-ea"/>
                <a:cs typeface="+mn-cs"/>
              </a:rPr>
              <a:t>I eat crustaceans and mollusks.  I crush their shells with my four big teeth.</a:t>
            </a:r>
            <a:r>
              <a:rPr lang="en-US" dirty="0" smtClean="0"/>
              <a:t> </a:t>
            </a:r>
            <a:r>
              <a:rPr lang="en-US" sz="1200" b="0" i="0" u="none" strike="noStrike" kern="1200" dirty="0" smtClean="0">
                <a:solidFill>
                  <a:schemeClr val="tx1"/>
                </a:solidFill>
                <a:latin typeface="+mn-lt"/>
                <a:ea typeface="+mn-ea"/>
                <a:cs typeface="+mn-cs"/>
              </a:rPr>
              <a:t> When I feel threatened, I puff up to about twice my normal size by up gulping water. Also,</a:t>
            </a:r>
            <a:r>
              <a:rPr lang="en-US" sz="1200" b="0" i="0" u="none" strike="noStrike" kern="1200" baseline="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rPr>
              <a:t>I am the second most poisonous animal with a spine on earth. </a:t>
            </a:r>
            <a:endParaRPr lang="en-US" dirty="0"/>
          </a:p>
        </p:txBody>
      </p:sp>
      <p:sp>
        <p:nvSpPr>
          <p:cNvPr id="4" name="Slide Number Placeholder 3"/>
          <p:cNvSpPr>
            <a:spLocks noGrp="1"/>
          </p:cNvSpPr>
          <p:nvPr>
            <p:ph type="sldNum" sz="quarter" idx="10"/>
          </p:nvPr>
        </p:nvSpPr>
        <p:spPr/>
        <p:txBody>
          <a:bodyPr/>
          <a:lstStyle/>
          <a:p>
            <a:fld id="{E8D03708-430C-432F-9DEA-AA11ABF0AC9E}" type="slidenum">
              <a:rPr lang="en-US" smtClean="0"/>
              <a:pPr/>
              <a:t>9</a:t>
            </a:fld>
            <a:endParaRPr lang="en-US"/>
          </a:p>
        </p:txBody>
      </p:sp>
    </p:spTree>
    <p:extLst>
      <p:ext uri="{BB962C8B-B14F-4D97-AF65-F5344CB8AC3E}">
        <p14:creationId xmlns:p14="http://schemas.microsoft.com/office/powerpoint/2010/main" xmlns="" val="3355120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Master" Target="../slideMasters/slideMaster1.xml"/><Relationship Id="rId5" Type="http://schemas.openxmlformats.org/officeDocument/2006/relationships/tags" Target="../tags/tag25.xml"/><Relationship Id="rId4" Type="http://schemas.openxmlformats.org/officeDocument/2006/relationships/tags" Target="../tags/tag24.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custDataLst>
              <p:tags r:id="rId1"/>
            </p:custDataLst>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custDataLst>
              <p:tags r:id="rId2"/>
            </p:custDataLst>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custDataLst>
              <p:tags r:id="rId3"/>
            </p:custDataLst>
          </p:nvPr>
        </p:nvSpPr>
        <p:spPr/>
        <p:txBody>
          <a:bodyPr/>
          <a:lstStyle/>
          <a:p>
            <a:fld id="{9BD40F3B-C399-46D7-BF6D-C283082B547A}" type="datetimeFigureOut">
              <a:rPr lang="en-US" smtClean="0"/>
              <a:pPr/>
              <a:t>8/6/2013</a:t>
            </a:fld>
            <a:endParaRPr lang="en-US"/>
          </a:p>
        </p:txBody>
      </p:sp>
      <p:sp>
        <p:nvSpPr>
          <p:cNvPr id="19" name="Footer Placeholder 18"/>
          <p:cNvSpPr>
            <a:spLocks noGrp="1"/>
          </p:cNvSpPr>
          <p:nvPr>
            <p:ph type="ftr" sz="quarter" idx="11"/>
            <p:custDataLst>
              <p:tags r:id="rId4"/>
            </p:custDataLst>
          </p:nvPr>
        </p:nvSpPr>
        <p:spPr/>
        <p:txBody>
          <a:bodyPr/>
          <a:lstStyle/>
          <a:p>
            <a:endParaRPr lang="en-US"/>
          </a:p>
        </p:txBody>
      </p:sp>
      <p:sp>
        <p:nvSpPr>
          <p:cNvPr id="27" name="Slide Number Placeholder 26"/>
          <p:cNvSpPr>
            <a:spLocks noGrp="1"/>
          </p:cNvSpPr>
          <p:nvPr>
            <p:ph type="sldNum" sz="quarter" idx="12"/>
            <p:custDataLst>
              <p:tags r:id="rId5"/>
            </p:custDataLst>
          </p:nvPr>
        </p:nvSpPr>
        <p:spPr/>
        <p:txBody>
          <a:bodyPr/>
          <a:lstStyle/>
          <a:p>
            <a:fld id="{3B4A34F8-6E82-4604-9ED4-D936D882137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D40F3B-C399-46D7-BF6D-C283082B547A}" type="datetimeFigureOut">
              <a:rPr lang="en-US" smtClean="0"/>
              <a:pPr/>
              <a:t>8/6/2013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4A34F8-6E82-4604-9ED4-D936D88213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D40F3B-C399-46D7-BF6D-C283082B547A}" type="datetimeFigureOut">
              <a:rPr lang="en-US" smtClean="0"/>
              <a:pPr/>
              <a:t>8/6/2013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4A34F8-6E82-4604-9ED4-D936D88213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kumimoji="0" lang="en-US" smtClean="0"/>
              <a:t>Click to edit Master title style</a:t>
            </a:r>
            <a:endParaRPr kumimoji="0" lang="en-US"/>
          </a:p>
        </p:txBody>
      </p:sp>
      <p:sp>
        <p:nvSpPr>
          <p:cNvPr id="3" name="Content Placeholder 2"/>
          <p:cNvSpPr>
            <a:spLocks noGrp="1"/>
          </p:cNvSpPr>
          <p:nvPr>
            <p:ph idx="1"/>
            <p:custDataLst>
              <p:tags r:id="rId2"/>
            </p:custDataLst>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custDataLst>
              <p:tags r:id="rId3"/>
            </p:custDataLst>
          </p:nvPr>
        </p:nvSpPr>
        <p:spPr/>
        <p:txBody>
          <a:bodyPr/>
          <a:lstStyle/>
          <a:p>
            <a:fld id="{9BD40F3B-C399-46D7-BF6D-C283082B547A}" type="datetimeFigureOut">
              <a:rPr lang="en-US" smtClean="0"/>
              <a:pPr/>
              <a:t>8/6/2013</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3B4A34F8-6E82-4604-9ED4-D936D882137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custDataLst>
              <p:tags r:id="rId2"/>
            </p:custDataLst>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custDataLst>
              <p:tags r:id="rId3"/>
            </p:custDataLst>
          </p:nvPr>
        </p:nvSpPr>
        <p:spPr/>
        <p:txBody>
          <a:bodyPr/>
          <a:lstStyle/>
          <a:p>
            <a:fld id="{9BD40F3B-C399-46D7-BF6D-C283082B547A}" type="datetimeFigureOut">
              <a:rPr lang="en-US" smtClean="0"/>
              <a:pPr/>
              <a:t>8/6/2013</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3B4A34F8-6E82-4604-9ED4-D936D882137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custDataLst>
              <p:tags r:id="rId2"/>
            </p:custDataLst>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custDataLst>
              <p:tags r:id="rId3"/>
            </p:custDataLst>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custDataLst>
              <p:tags r:id="rId4"/>
            </p:custDataLst>
          </p:nvPr>
        </p:nvSpPr>
        <p:spPr/>
        <p:txBody>
          <a:bodyPr/>
          <a:lstStyle/>
          <a:p>
            <a:fld id="{9BD40F3B-C399-46D7-BF6D-C283082B547A}" type="datetimeFigureOut">
              <a:rPr lang="en-US" smtClean="0"/>
              <a:pPr/>
              <a:t>8/6/2013</a:t>
            </a:fld>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3B4A34F8-6E82-4604-9ED4-D936D882137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BD40F3B-C399-46D7-BF6D-C283082B547A}" type="datetimeFigureOut">
              <a:rPr lang="en-US" smtClean="0"/>
              <a:pPr/>
              <a:t>8/6/2013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4A34F8-6E82-4604-9ED4-D936D88213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BD40F3B-C399-46D7-BF6D-C283082B547A}" type="datetimeFigureOut">
              <a:rPr lang="en-US" smtClean="0"/>
              <a:pPr/>
              <a:t>8/6/2013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4A34F8-6E82-4604-9ED4-D936D88213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40F3B-C399-46D7-BF6D-C283082B547A}" type="datetimeFigureOut">
              <a:rPr lang="en-US" smtClean="0"/>
              <a:pPr/>
              <a:t>8/6/2013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4A34F8-6E82-4604-9ED4-D936D88213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BD40F3B-C399-46D7-BF6D-C283082B547A}" type="datetimeFigureOut">
              <a:rPr lang="en-US" smtClean="0"/>
              <a:pPr/>
              <a:t>8/6/2013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4A34F8-6E82-4604-9ED4-D936D88213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BD40F3B-C399-46D7-BF6D-C283082B547A}" type="datetimeFigureOut">
              <a:rPr lang="en-US" smtClean="0"/>
              <a:pPr/>
              <a:t>8/6/2013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B4A34F8-6E82-4604-9ED4-D936D882137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21" Type="http://schemas.openxmlformats.org/officeDocument/2006/relationships/tags" Target="../tags/tag10.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20" Type="http://schemas.openxmlformats.org/officeDocument/2006/relationships/tags" Target="../tags/tag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custDataLst>
              <p:tags r:id="rId13"/>
            </p:custDataLst>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custDataLst>
              <p:tags r:id="rId14"/>
            </p:custDataLst>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b="0" i="0" u="none">
              <a:solidFill>
                <a:schemeClr val="tx1"/>
              </a:solidFill>
              <a:latin typeface="+mn-lt"/>
              <a:ea typeface="+mn-ea"/>
              <a:cs typeface="+mn-cs"/>
            </a:endParaRPr>
          </a:p>
        </p:txBody>
      </p:sp>
      <p:sp>
        <p:nvSpPr>
          <p:cNvPr id="9" name="Title Placeholder 8"/>
          <p:cNvSpPr>
            <a:spLocks noGrp="1"/>
          </p:cNvSpPr>
          <p:nvPr>
            <p:ph type="title"/>
            <p:custDataLst>
              <p:tags r:id="rId15"/>
            </p:custDataLst>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custDataLst>
              <p:tags r:id="rId16"/>
            </p:custDataLst>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custDataLst>
              <p:tags r:id="rId17"/>
            </p:custDataLst>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BD40F3B-C399-46D7-BF6D-C283082B547A}" type="datetimeFigureOut">
              <a:rPr lang="en-US" smtClean="0"/>
              <a:pPr/>
              <a:t>8/6/2013</a:t>
            </a:fld>
            <a:endParaRPr lang="en-US"/>
          </a:p>
        </p:txBody>
      </p:sp>
      <p:sp>
        <p:nvSpPr>
          <p:cNvPr id="22" name="Footer Placeholder 21"/>
          <p:cNvSpPr>
            <a:spLocks noGrp="1"/>
          </p:cNvSpPr>
          <p:nvPr>
            <p:ph type="ftr" sz="quarter" idx="3"/>
            <p:custDataLst>
              <p:tags r:id="rId18"/>
            </p:custDataLst>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custDataLst>
              <p:tags r:id="rId19"/>
            </p:custDataLst>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B4A34F8-6E82-4604-9ED4-D936D882137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custDataLst>
                <p:tags r:id="rId20"/>
              </p:custDataLst>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custDataLst>
                <p:tags r:id="rId21"/>
              </p:custDataLst>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i="0" u="none"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3.jpe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2.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2.jpeg"/><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37.xml"/><Relationship Id="rId7" Type="http://schemas.openxmlformats.org/officeDocument/2006/relationships/image" Target="../media/image4.jpe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38.xml"/></Relationships>
</file>

<file path=ppt/slides/_rels/slide3.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6.jpe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notesSlide" Target="../notesSlides/notesSlide3.xml"/><Relationship Id="rId5" Type="http://schemas.openxmlformats.org/officeDocument/2006/relationships/slideLayout" Target="../slideLayouts/slideLayout4.xml"/><Relationship Id="rId4" Type="http://schemas.openxmlformats.org/officeDocument/2006/relationships/tags" Target="../tags/tag4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45.xml"/><Relationship Id="rId7" Type="http://schemas.openxmlformats.org/officeDocument/2006/relationships/notesSlide" Target="../notesSlides/notesSlide4.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4.xml"/><Relationship Id="rId5" Type="http://schemas.openxmlformats.org/officeDocument/2006/relationships/tags" Target="../tags/tag47.xml"/><Relationship Id="rId4" Type="http://schemas.openxmlformats.org/officeDocument/2006/relationships/tags" Target="../tags/tag46.xml"/><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9.jpe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notesSlide" Target="../notesSlides/notesSlide5.xml"/><Relationship Id="rId5" Type="http://schemas.openxmlformats.org/officeDocument/2006/relationships/slideLayout" Target="../slideLayouts/slideLayout4.xml"/><Relationship Id="rId4" Type="http://schemas.openxmlformats.org/officeDocument/2006/relationships/tags" Target="../tags/tag51.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54.xml"/><Relationship Id="rId7" Type="http://schemas.openxmlformats.org/officeDocument/2006/relationships/notesSlide" Target="../notesSlides/notesSlide6.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Layout" Target="../slideLayouts/slideLayout4.xml"/><Relationship Id="rId5" Type="http://schemas.openxmlformats.org/officeDocument/2006/relationships/tags" Target="../tags/tag56.xml"/><Relationship Id="rId4" Type="http://schemas.openxmlformats.org/officeDocument/2006/relationships/tags" Target="../tags/tag55.xml"/><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12.jpe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notesSlide" Target="../notesSlides/notesSlide7.xml"/><Relationship Id="rId5" Type="http://schemas.openxmlformats.org/officeDocument/2006/relationships/slideLayout" Target="../slideLayouts/slideLayout4.xml"/><Relationship Id="rId4" Type="http://schemas.openxmlformats.org/officeDocument/2006/relationships/tags" Target="../tags/tag60.xml"/></Relationships>
</file>

<file path=ppt/slides/_rels/slide8.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13.jpe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notesSlide" Target="../notesSlides/notesSlide8.xml"/><Relationship Id="rId5" Type="http://schemas.openxmlformats.org/officeDocument/2006/relationships/slideLayout" Target="../slideLayouts/slideLayout4.xml"/><Relationship Id="rId4" Type="http://schemas.openxmlformats.org/officeDocument/2006/relationships/tags" Target="../tags/tag64.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67.xml"/><Relationship Id="rId7" Type="http://schemas.openxmlformats.org/officeDocument/2006/relationships/notesSlide" Target="../notesSlides/notesSlide9.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slideLayout" Target="../slideLayouts/slideLayout4.xml"/><Relationship Id="rId5" Type="http://schemas.openxmlformats.org/officeDocument/2006/relationships/tags" Target="../tags/tag69.xml"/><Relationship Id="rId4" Type="http://schemas.openxmlformats.org/officeDocument/2006/relationships/tags" Target="../tags/tag68.xml"/><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Under Water.jpg"/>
          <p:cNvPicPr>
            <a:picLocks noChangeAspect="1"/>
          </p:cNvPicPr>
          <p:nvPr/>
        </p:nvPicPr>
        <p:blipFill>
          <a:blip r:embed="rId6" cstate="print"/>
          <a:stretch>
            <a:fillRect/>
          </a:stretch>
        </p:blipFill>
        <p:spPr>
          <a:xfrm>
            <a:off x="-1" y="0"/>
            <a:ext cx="9144001" cy="6858000"/>
          </a:xfrm>
          <a:prstGeom prst="rect">
            <a:avLst/>
          </a:prstGeom>
        </p:spPr>
      </p:pic>
      <p:sp>
        <p:nvSpPr>
          <p:cNvPr id="2" name="Title 1"/>
          <p:cNvSpPr>
            <a:spLocks noGrp="1"/>
          </p:cNvSpPr>
          <p:nvPr>
            <p:ph type="ctrTitle"/>
            <p:custDataLst>
              <p:tags r:id="rId2"/>
            </p:custDataLst>
          </p:nvPr>
        </p:nvSpPr>
        <p:spPr>
          <a:xfrm>
            <a:off x="377952" y="1371600"/>
            <a:ext cx="8385048" cy="1828800"/>
          </a:xfrm>
        </p:spPr>
        <p:txBody>
          <a:bodyPr>
            <a:normAutofit/>
          </a:bodyPr>
          <a:lstStyle/>
          <a:p>
            <a:pPr algn="ctr"/>
            <a:r>
              <a:rPr lang="en-US" dirty="0" smtClean="0">
                <a:effectLst>
                  <a:outerShdw blurRad="50800" dist="38100" dir="2700000" algn="tl" rotWithShape="0">
                    <a:prstClr val="black">
                      <a:alpha val="40000"/>
                    </a:prstClr>
                  </a:outerShdw>
                </a:effectLst>
              </a:rPr>
              <a:t>Animals of the Coral Reef</a:t>
            </a:r>
            <a:endParaRPr lang="en-US" dirty="0">
              <a:effectLst>
                <a:outerShdw blurRad="50800" dist="38100" dir="2700000" algn="tl" rotWithShape="0">
                  <a:prstClr val="black">
                    <a:alpha val="40000"/>
                  </a:prstClr>
                </a:outerShdw>
              </a:effectLst>
            </a:endParaRPr>
          </a:p>
        </p:txBody>
      </p:sp>
      <p:sp>
        <p:nvSpPr>
          <p:cNvPr id="5" name="Subtitle 2"/>
          <p:cNvSpPr txBox="1">
            <a:spLocks/>
          </p:cNvSpPr>
          <p:nvPr>
            <p:custDataLst>
              <p:tags r:id="rId3"/>
            </p:custDataLst>
          </p:nvPr>
        </p:nvSpPr>
        <p:spPr>
          <a:xfrm>
            <a:off x="3657600" y="3276600"/>
            <a:ext cx="4757603" cy="1260629"/>
          </a:xfrm>
          <a:prstGeom prst="rect">
            <a:avLst/>
          </a:prstGeom>
        </p:spPr>
        <p:txBody>
          <a:bodyPr vert="horz" lIns="0" rIns="18288">
            <a:normAutofit fontScale="85000" lnSpcReduction="10000"/>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4000" b="0" i="0" u="none" strike="noStrike" kern="1200" cap="none" spc="0" normalizeH="0" baseline="0" noProof="0" dirty="0" smtClean="0">
                <a:ln>
                  <a:noFill/>
                </a:ln>
                <a:solidFill>
                  <a:schemeClr val="tx1"/>
                </a:solidFill>
                <a:effectLst/>
                <a:uLnTx/>
                <a:uFillTx/>
                <a:latin typeface="+mn-lt"/>
                <a:ea typeface="+mn-ea"/>
                <a:cs typeface="+mn-cs"/>
              </a:rPr>
              <a:t>Animals—Kindergarten </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3300" dirty="0" smtClean="0"/>
              <a:t>Lesson 19—Integration </a:t>
            </a:r>
            <a:endParaRPr kumimoji="0" lang="en-US" sz="3300" b="0" i="0" u="none" strike="noStrike" kern="1200" cap="none" spc="0" normalizeH="0" baseline="0" noProof="0" dirty="0" smtClean="0">
              <a:ln>
                <a:noFill/>
              </a:ln>
              <a:solidFill>
                <a:schemeClr val="tx1"/>
              </a:solidFill>
              <a:effectLst/>
              <a:uLnTx/>
              <a:uFillTx/>
            </a:endParaRPr>
          </a:p>
        </p:txBody>
      </p:sp>
      <p:pic>
        <p:nvPicPr>
          <p:cNvPr id="8" name="Picture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648200" y="4419600"/>
            <a:ext cx="2812390" cy="1745188"/>
          </a:xfrm>
          <a:prstGeom prst="rect">
            <a:avLst/>
          </a:prstGeom>
          <a:ln w="28575">
            <a:solidFill>
              <a:schemeClr val="accent1">
                <a:lumMod val="75000"/>
              </a:schemeClr>
            </a:solidFill>
          </a:ln>
        </p:spPr>
      </p:pic>
    </p:spTree>
    <p:custDataLst>
      <p:tags r:id="rId1"/>
    </p:custDataLst>
    <p:extLst>
      <p:ext uri="{BB962C8B-B14F-4D97-AF65-F5344CB8AC3E}">
        <p14:creationId xmlns:p14="http://schemas.microsoft.com/office/powerpoint/2010/main" xmlns="" val="3477266969"/>
      </p:ext>
    </p:extLst>
  </p:cSld>
  <p:clrMapOvr>
    <a:masterClrMapping/>
  </p:clrMapOvr>
  <p:transition spd="med">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der Water.jpg"/>
          <p:cNvPicPr>
            <a:picLocks noChangeAspect="1"/>
          </p:cNvPicPr>
          <p:nvPr/>
        </p:nvPicPr>
        <p:blipFill>
          <a:blip r:embed="rId6" cstate="print"/>
          <a:stretch>
            <a:fillRect/>
          </a:stretch>
        </p:blipFill>
        <p:spPr>
          <a:xfrm>
            <a:off x="-1" y="0"/>
            <a:ext cx="9144001" cy="6858000"/>
          </a:xfrm>
          <a:prstGeom prst="rect">
            <a:avLst/>
          </a:prstGeom>
        </p:spPr>
      </p:pic>
      <p:sp>
        <p:nvSpPr>
          <p:cNvPr id="5" name="Title 4"/>
          <p:cNvSpPr>
            <a:spLocks noGrp="1"/>
          </p:cNvSpPr>
          <p:nvPr>
            <p:ph type="title"/>
            <p:custDataLst>
              <p:tags r:id="rId2"/>
            </p:custDataLst>
          </p:nvPr>
        </p:nvSpPr>
        <p:spPr>
          <a:xfrm>
            <a:off x="685800" y="1750560"/>
            <a:ext cx="7772400" cy="1362456"/>
          </a:xfrm>
        </p:spPr>
        <p:txBody>
          <a:bodyPr/>
          <a:lstStyle/>
          <a:p>
            <a:pPr algn="ctr"/>
            <a:r>
              <a:rPr lang="en-US" sz="7200" dirty="0" smtClean="0">
                <a:effectLst>
                  <a:outerShdw blurRad="50800" dist="38100" dir="2700000" algn="tl" rotWithShape="0">
                    <a:prstClr val="black">
                      <a:alpha val="40000"/>
                    </a:prstClr>
                  </a:outerShdw>
                </a:effectLst>
              </a:rPr>
              <a:t>Thanks for listening!</a:t>
            </a:r>
            <a:endParaRPr lang="en-US" sz="7200" dirty="0">
              <a:effectLst>
                <a:outerShdw blurRad="50800" dist="38100" dir="2700000" algn="tl" rotWithShape="0">
                  <a:prstClr val="black">
                    <a:alpha val="40000"/>
                  </a:prstClr>
                </a:outerShdw>
              </a:effectLst>
            </a:endParaRPr>
          </a:p>
        </p:txBody>
      </p:sp>
      <p:sp>
        <p:nvSpPr>
          <p:cNvPr id="6" name="Text Placeholder 5"/>
          <p:cNvSpPr>
            <a:spLocks noGrp="1"/>
          </p:cNvSpPr>
          <p:nvPr>
            <p:ph type="body" idx="1"/>
            <p:custDataLst>
              <p:tags r:id="rId3"/>
            </p:custDataLst>
          </p:nvPr>
        </p:nvSpPr>
        <p:spPr>
          <a:xfrm>
            <a:off x="685800" y="3367088"/>
            <a:ext cx="7772400" cy="1509712"/>
          </a:xfrm>
        </p:spPr>
        <p:txBody>
          <a:bodyPr>
            <a:normAutofit/>
          </a:bodyPr>
          <a:lstStyle/>
          <a:p>
            <a:pPr algn="ctr"/>
            <a:r>
              <a:rPr lang="en-US" sz="4000" dirty="0" smtClean="0"/>
              <a:t>What do you know about your favorite coral reef animal?</a:t>
            </a:r>
            <a:endParaRPr lang="en-US" sz="4000" dirty="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833562"/>
            <a:ext cx="8144278" cy="1300038"/>
          </a:xfrm>
        </p:spPr>
        <p:txBody>
          <a:bodyPr>
            <a:noAutofit/>
          </a:bodyPr>
          <a:lstStyle/>
          <a:p>
            <a:pPr>
              <a:lnSpc>
                <a:spcPct val="90000"/>
              </a:lnSpc>
            </a:pPr>
            <a:r>
              <a:rPr lang="en-US" sz="4800" dirty="0" smtClean="0"/>
              <a:t>How do animals get what they need in the coral reef?</a:t>
            </a:r>
            <a:endParaRPr lang="en-US" sz="4800" dirty="0"/>
          </a:p>
        </p:txBody>
      </p:sp>
      <p:pic>
        <p:nvPicPr>
          <p:cNvPr id="16390" name="Picture 6" descr="image photo : Coral Reef - Cozumel"/>
          <p:cNvPicPr>
            <a:picLocks noChangeAspect="1" noChangeArrowheads="1"/>
          </p:cNvPicPr>
          <p:nvPr>
            <p:custDataLst>
              <p:tags r:id="rId3"/>
            </p:custDataLst>
          </p:nvPr>
        </p:nvPicPr>
        <p:blipFill>
          <a:blip r:embed="rId7" cstate="print"/>
          <a:stretch>
            <a:fillRect/>
          </a:stretch>
        </p:blipFill>
        <p:spPr bwMode="auto">
          <a:xfrm>
            <a:off x="1371599" y="2209800"/>
            <a:ext cx="6400801" cy="426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 name="Picture 3" descr="Coral Reef.jpg"/>
          <p:cNvPicPr>
            <a:picLocks noChangeAspect="1"/>
          </p:cNvPicPr>
          <p:nvPr>
            <p:custDataLst>
              <p:tags r:id="rId4"/>
            </p:custDataLst>
          </p:nvPr>
        </p:nvPicPr>
        <p:blipFill>
          <a:blip r:embed="rId8" cstate="print"/>
          <a:stretch>
            <a:fillRect/>
          </a:stretch>
        </p:blipFill>
        <p:spPr>
          <a:xfrm>
            <a:off x="1371066" y="2209800"/>
            <a:ext cx="6401334" cy="426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xmlns="" val="387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6390"/>
                                        </p:tgtEl>
                                      </p:cBhvr>
                                    </p:animEffect>
                                    <p:set>
                                      <p:cBhvr>
                                        <p:cTn id="7" dur="1" fill="hold">
                                          <p:stCondLst>
                                            <p:cond delay="999"/>
                                          </p:stCondLst>
                                        </p:cTn>
                                        <p:tgtEl>
                                          <p:spTgt spid="1639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571810" y="609600"/>
            <a:ext cx="3124200" cy="1143000"/>
          </a:xfrm>
        </p:spPr>
        <p:txBody>
          <a:bodyPr>
            <a:normAutofit/>
          </a:bodyPr>
          <a:lstStyle/>
          <a:p>
            <a:r>
              <a:rPr lang="en-US" sz="4800" dirty="0" smtClean="0"/>
              <a:t>I’m a shark.</a:t>
            </a:r>
            <a:endParaRPr lang="en-US" sz="4800" dirty="0"/>
          </a:p>
        </p:txBody>
      </p:sp>
      <p:pic>
        <p:nvPicPr>
          <p:cNvPr id="10242" name="Picture 2" descr="image photo : ReefShark"/>
          <p:cNvPicPr>
            <a:picLocks noGrp="1" noChangeAspect="1" noChangeArrowheads="1"/>
          </p:cNvPicPr>
          <p:nvPr>
            <p:ph sz="half" idx="1"/>
            <p:custDataLst>
              <p:tags r:id="rId3"/>
            </p:custDataLst>
          </p:nvPr>
        </p:nvPicPr>
        <p:blipFill>
          <a:blip r:embed="rId7" cstate="print"/>
          <a:stretch>
            <a:fillRect/>
          </a:stretch>
        </p:blipFill>
        <p:spPr bwMode="auto">
          <a:xfrm>
            <a:off x="1524000" y="1905000"/>
            <a:ext cx="6096000" cy="45724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Rectangle 6"/>
          <p:cNvSpPr/>
          <p:nvPr>
            <p:custDataLst>
              <p:tags r:id="rId4"/>
            </p:custDataLst>
          </p:nvPr>
        </p:nvSpPr>
        <p:spPr>
          <a:xfrm>
            <a:off x="3543610" y="979515"/>
            <a:ext cx="4990790" cy="830997"/>
          </a:xfrm>
          <a:prstGeom prst="rect">
            <a:avLst/>
          </a:prstGeom>
        </p:spPr>
        <p:txBody>
          <a:bodyPr wrap="none">
            <a:spAutoFit/>
          </a:bodyPr>
          <a:lstStyle/>
          <a:p>
            <a:r>
              <a:rPr lang="en-US" sz="4800" dirty="0" smtClean="0">
                <a:solidFill>
                  <a:srgbClr val="04617B"/>
                </a:solidFill>
                <a:latin typeface="Calibri"/>
                <a:ea typeface="+mj-ea"/>
                <a:cs typeface="+mj-cs"/>
              </a:rPr>
              <a:t>I live in a coral reef.</a:t>
            </a:r>
            <a:endParaRPr lang="en-US" dirty="0"/>
          </a:p>
        </p:txBody>
      </p:sp>
    </p:spTree>
    <p:custDataLst>
      <p:tags r:id="rId1"/>
    </p:custDataLst>
    <p:extLst>
      <p:ext uri="{BB962C8B-B14F-4D97-AF65-F5344CB8AC3E}">
        <p14:creationId xmlns:p14="http://schemas.microsoft.com/office/powerpoint/2010/main" xmlns="" val="242935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Righ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 y="990600"/>
            <a:ext cx="4495800" cy="914400"/>
          </a:xfrm>
        </p:spPr>
        <p:txBody>
          <a:bodyPr>
            <a:normAutofit/>
          </a:bodyPr>
          <a:lstStyle/>
          <a:p>
            <a:pPr algn="ctr"/>
            <a:r>
              <a:rPr lang="en-US" dirty="0" smtClean="0"/>
              <a:t>I’m a sea turtle.</a:t>
            </a:r>
            <a:endParaRPr lang="en-US" dirty="0"/>
          </a:p>
        </p:txBody>
      </p:sp>
      <p:pic>
        <p:nvPicPr>
          <p:cNvPr id="7" name="Picture 6" descr="Turtle.jpg"/>
          <p:cNvPicPr>
            <a:picLocks noChangeAspect="1"/>
          </p:cNvPicPr>
          <p:nvPr>
            <p:custDataLst>
              <p:tags r:id="rId3"/>
            </p:custDataLst>
          </p:nvPr>
        </p:nvPicPr>
        <p:blipFill>
          <a:blip r:embed="rId8" cstate="print"/>
          <a:stretch>
            <a:fillRect/>
          </a:stretch>
        </p:blipFill>
        <p:spPr>
          <a:xfrm>
            <a:off x="4648200" y="990600"/>
            <a:ext cx="4114800" cy="548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p:cNvSpPr/>
          <p:nvPr>
            <p:custDataLst>
              <p:tags r:id="rId4"/>
            </p:custDataLst>
          </p:nvPr>
        </p:nvSpPr>
        <p:spPr>
          <a:xfrm>
            <a:off x="228600" y="2362200"/>
            <a:ext cx="3657600" cy="1569660"/>
          </a:xfrm>
          <a:prstGeom prst="rect">
            <a:avLst/>
          </a:prstGeom>
        </p:spPr>
        <p:txBody>
          <a:bodyPr wrap="square">
            <a:spAutoFit/>
          </a:bodyPr>
          <a:lstStyle/>
          <a:p>
            <a:r>
              <a:rPr lang="en-US" sz="4800" dirty="0" smtClean="0">
                <a:solidFill>
                  <a:srgbClr val="05697D"/>
                </a:solidFill>
                <a:latin typeface="+mj-lt"/>
              </a:rPr>
              <a:t>I live in a coral reef.</a:t>
            </a:r>
            <a:endParaRPr lang="en-US" sz="4800" dirty="0">
              <a:solidFill>
                <a:srgbClr val="05697D"/>
              </a:solidFill>
              <a:latin typeface="+mj-lt"/>
            </a:endParaRPr>
          </a:p>
        </p:txBody>
      </p:sp>
      <p:pic>
        <p:nvPicPr>
          <p:cNvPr id="5" name="Picture 4" descr="Turtle.jpg"/>
          <p:cNvPicPr>
            <a:picLocks noChangeAspect="1"/>
          </p:cNvPicPr>
          <p:nvPr>
            <p:custDataLst>
              <p:tags r:id="rId5"/>
            </p:custDataLst>
          </p:nvPr>
        </p:nvPicPr>
        <p:blipFill>
          <a:blip r:embed="rId9" cstate="print"/>
          <a:stretch>
            <a:fillRect/>
          </a:stretch>
        </p:blipFill>
        <p:spPr>
          <a:xfrm>
            <a:off x="2971800" y="2057400"/>
            <a:ext cx="5943600"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xmlns="" val="61989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up)">
                                      <p:cBhvr>
                                        <p:cTn id="12" dur="1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7"/>
                                        </p:tgtEl>
                                      </p:cBhvr>
                                    </p:animEffect>
                                    <p:set>
                                      <p:cBhvr>
                                        <p:cTn id="17" dur="1" fill="hold">
                                          <p:stCondLst>
                                            <p:cond delay="999"/>
                                          </p:stCondLst>
                                        </p:cTn>
                                        <p:tgtEl>
                                          <p:spTgt spid="7"/>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85800" y="914400"/>
            <a:ext cx="2971800" cy="838200"/>
          </a:xfrm>
        </p:spPr>
        <p:txBody>
          <a:bodyPr>
            <a:noAutofit/>
          </a:bodyPr>
          <a:lstStyle/>
          <a:p>
            <a:r>
              <a:rPr lang="en-US" dirty="0" smtClean="0"/>
              <a:t>I’m a crab.  </a:t>
            </a:r>
            <a:endParaRPr lang="en-US" dirty="0"/>
          </a:p>
        </p:txBody>
      </p:sp>
      <p:pic>
        <p:nvPicPr>
          <p:cNvPr id="12290" name="Picture 2" descr="Anemone Crab"/>
          <p:cNvPicPr>
            <a:picLocks noGrp="1" noChangeAspect="1" noChangeArrowheads="1"/>
          </p:cNvPicPr>
          <p:nvPr>
            <p:ph sz="half" idx="2"/>
            <p:custDataLst>
              <p:tags r:id="rId3"/>
            </p:custDataLst>
          </p:nvPr>
        </p:nvPicPr>
        <p:blipFill>
          <a:blip r:embed="rId7" cstate="print"/>
          <a:stretch>
            <a:fillRect/>
          </a:stretch>
        </p:blipFill>
        <p:spPr bwMode="auto">
          <a:xfrm>
            <a:off x="1193728" y="1905000"/>
            <a:ext cx="6807272" cy="44971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Rectangle 6"/>
          <p:cNvSpPr/>
          <p:nvPr>
            <p:custDataLst>
              <p:tags r:id="rId4"/>
            </p:custDataLst>
          </p:nvPr>
        </p:nvSpPr>
        <p:spPr>
          <a:xfrm>
            <a:off x="3498841" y="914400"/>
            <a:ext cx="5187959" cy="861774"/>
          </a:xfrm>
          <a:prstGeom prst="rect">
            <a:avLst/>
          </a:prstGeom>
        </p:spPr>
        <p:txBody>
          <a:bodyPr wrap="none">
            <a:spAutoFit/>
          </a:bodyPr>
          <a:lstStyle/>
          <a:p>
            <a:r>
              <a:rPr lang="en-US" sz="5000" dirty="0" smtClean="0">
                <a:solidFill>
                  <a:srgbClr val="04617B"/>
                </a:solidFill>
                <a:latin typeface="Calibri"/>
                <a:ea typeface="+mj-ea"/>
                <a:cs typeface="+mj-cs"/>
              </a:rPr>
              <a:t>I live in a coral reef.</a:t>
            </a:r>
            <a:endParaRPr lang="en-US" dirty="0"/>
          </a:p>
        </p:txBody>
      </p:sp>
    </p:spTree>
    <p:custDataLst>
      <p:tags r:id="rId1"/>
    </p:custDataLst>
    <p:extLst>
      <p:ext uri="{BB962C8B-B14F-4D97-AF65-F5344CB8AC3E}">
        <p14:creationId xmlns:p14="http://schemas.microsoft.com/office/powerpoint/2010/main" xmlns="" val="210501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Righ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92111" y="876300"/>
            <a:ext cx="3886200" cy="762000"/>
          </a:xfrm>
        </p:spPr>
        <p:txBody>
          <a:bodyPr>
            <a:normAutofit fontScale="90000"/>
          </a:bodyPr>
          <a:lstStyle/>
          <a:p>
            <a:r>
              <a:rPr lang="en-US" dirty="0" smtClean="0"/>
              <a:t>I’m an octopus.  </a:t>
            </a:r>
            <a:endParaRPr lang="en-US" dirty="0"/>
          </a:p>
        </p:txBody>
      </p:sp>
      <p:pic>
        <p:nvPicPr>
          <p:cNvPr id="13314" name="Picture 2" descr="image photo : Octopus"/>
          <p:cNvPicPr>
            <a:picLocks noGrp="1" noChangeAspect="1" noChangeArrowheads="1"/>
          </p:cNvPicPr>
          <p:nvPr>
            <p:ph sz="half" idx="2"/>
            <p:custDataLst>
              <p:tags r:id="rId3"/>
            </p:custDataLst>
          </p:nvPr>
        </p:nvPicPr>
        <p:blipFill>
          <a:blip r:embed="rId8" cstate="print"/>
          <a:stretch>
            <a:fillRect/>
          </a:stretch>
        </p:blipFill>
        <p:spPr bwMode="auto">
          <a:xfrm>
            <a:off x="1143000" y="1790700"/>
            <a:ext cx="6782848" cy="4686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Rectangle 6"/>
          <p:cNvSpPr/>
          <p:nvPr>
            <p:custDataLst>
              <p:tags r:id="rId4"/>
            </p:custDataLst>
          </p:nvPr>
        </p:nvSpPr>
        <p:spPr>
          <a:xfrm>
            <a:off x="4149711" y="910771"/>
            <a:ext cx="4689489" cy="784830"/>
          </a:xfrm>
          <a:prstGeom prst="rect">
            <a:avLst/>
          </a:prstGeom>
        </p:spPr>
        <p:txBody>
          <a:bodyPr wrap="none">
            <a:spAutoFit/>
          </a:bodyPr>
          <a:lstStyle/>
          <a:p>
            <a:r>
              <a:rPr lang="en-US" sz="4500" dirty="0" smtClean="0">
                <a:solidFill>
                  <a:srgbClr val="04617B"/>
                </a:solidFill>
                <a:latin typeface="Calibri"/>
                <a:ea typeface="+mj-ea"/>
                <a:cs typeface="+mj-cs"/>
              </a:rPr>
              <a:t>I live in a coral reef.</a:t>
            </a:r>
            <a:endParaRPr lang="en-US" dirty="0"/>
          </a:p>
        </p:txBody>
      </p:sp>
      <p:pic>
        <p:nvPicPr>
          <p:cNvPr id="5" name="Picture 4" descr="Octopus.jpg"/>
          <p:cNvPicPr>
            <a:picLocks noChangeAspect="1"/>
          </p:cNvPicPr>
          <p:nvPr>
            <p:custDataLst>
              <p:tags r:id="rId5"/>
            </p:custDataLst>
          </p:nvPr>
        </p:nvPicPr>
        <p:blipFill>
          <a:blip r:embed="rId9" cstate="print"/>
          <a:stretch>
            <a:fillRect/>
          </a:stretch>
        </p:blipFill>
        <p:spPr>
          <a:xfrm>
            <a:off x="1371600" y="1733550"/>
            <a:ext cx="6324600" cy="4743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xmlns="" val="153768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Righ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13314"/>
                                        </p:tgtEl>
                                      </p:cBhvr>
                                    </p:animEffect>
                                    <p:set>
                                      <p:cBhvr>
                                        <p:cTn id="17" dur="1" fill="hold">
                                          <p:stCondLst>
                                            <p:cond delay="999"/>
                                          </p:stCondLst>
                                        </p:cTn>
                                        <p:tgtEl>
                                          <p:spTgt spid="13314"/>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81000" y="762000"/>
            <a:ext cx="4114800" cy="914400"/>
          </a:xfrm>
        </p:spPr>
        <p:txBody>
          <a:bodyPr>
            <a:normAutofit fontScale="90000"/>
          </a:bodyPr>
          <a:lstStyle/>
          <a:p>
            <a:r>
              <a:rPr lang="en-US" dirty="0" smtClean="0"/>
              <a:t>I’m a moray eel.  </a:t>
            </a:r>
            <a:endParaRPr lang="en-US" dirty="0"/>
          </a:p>
        </p:txBody>
      </p:sp>
      <p:pic>
        <p:nvPicPr>
          <p:cNvPr id="14340" name="Picture 4" descr="image photo : Moray Eel"/>
          <p:cNvPicPr>
            <a:picLocks noChangeAspect="1" noChangeArrowheads="1"/>
          </p:cNvPicPr>
          <p:nvPr>
            <p:custDataLst>
              <p:tags r:id="rId3"/>
            </p:custDataLst>
          </p:nvPr>
        </p:nvPicPr>
        <p:blipFill>
          <a:blip r:embed="rId7" cstate="print"/>
          <a:stretch>
            <a:fillRect/>
          </a:stretch>
        </p:blipFill>
        <p:spPr bwMode="auto">
          <a:xfrm>
            <a:off x="1498600" y="1809750"/>
            <a:ext cx="6121400" cy="4591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Rectangle 6"/>
          <p:cNvSpPr/>
          <p:nvPr>
            <p:custDataLst>
              <p:tags r:id="rId4"/>
            </p:custDataLst>
          </p:nvPr>
        </p:nvSpPr>
        <p:spPr>
          <a:xfrm>
            <a:off x="4190999" y="943429"/>
            <a:ext cx="4689489" cy="784830"/>
          </a:xfrm>
          <a:prstGeom prst="rect">
            <a:avLst/>
          </a:prstGeom>
        </p:spPr>
        <p:txBody>
          <a:bodyPr wrap="none">
            <a:spAutoFit/>
          </a:bodyPr>
          <a:lstStyle/>
          <a:p>
            <a:r>
              <a:rPr lang="en-US" sz="4500" dirty="0" smtClean="0">
                <a:solidFill>
                  <a:srgbClr val="04617B"/>
                </a:solidFill>
                <a:latin typeface="Calibri"/>
                <a:ea typeface="+mj-ea"/>
                <a:cs typeface="+mj-cs"/>
              </a:rPr>
              <a:t>I live in a coral reef.</a:t>
            </a:r>
            <a:endParaRPr lang="en-US" dirty="0"/>
          </a:p>
        </p:txBody>
      </p:sp>
    </p:spTree>
    <p:custDataLst>
      <p:tags r:id="rId1"/>
    </p:custDataLst>
    <p:extLst>
      <p:ext uri="{BB962C8B-B14F-4D97-AF65-F5344CB8AC3E}">
        <p14:creationId xmlns:p14="http://schemas.microsoft.com/office/powerpoint/2010/main" xmlns="" val="163744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Righ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15911" y="873428"/>
            <a:ext cx="4038600" cy="762000"/>
          </a:xfrm>
        </p:spPr>
        <p:txBody>
          <a:bodyPr>
            <a:normAutofit fontScale="90000"/>
          </a:bodyPr>
          <a:lstStyle/>
          <a:p>
            <a:r>
              <a:rPr lang="en-US" dirty="0" smtClean="0"/>
              <a:t>I’m a clown fish. </a:t>
            </a:r>
            <a:endParaRPr lang="en-US" dirty="0"/>
          </a:p>
        </p:txBody>
      </p:sp>
      <p:pic>
        <p:nvPicPr>
          <p:cNvPr id="4098" name="Picture 2" descr="Clown Fish"/>
          <p:cNvPicPr>
            <a:picLocks noChangeAspect="1" noChangeArrowheads="1"/>
          </p:cNvPicPr>
          <p:nvPr>
            <p:custDataLst>
              <p:tags r:id="rId3"/>
            </p:custDataLst>
          </p:nvPr>
        </p:nvPicPr>
        <p:blipFill>
          <a:blip r:embed="rId7" cstate="print"/>
          <a:stretch>
            <a:fillRect/>
          </a:stretch>
        </p:blipFill>
        <p:spPr bwMode="auto">
          <a:xfrm>
            <a:off x="1219200" y="1811954"/>
            <a:ext cx="6781800" cy="4562518"/>
          </a:xfrm>
          <a:prstGeom prst="roundRect">
            <a:avLst>
              <a:gd name="adj" fmla="val 8594"/>
            </a:avLst>
          </a:prstGeom>
          <a:solidFill>
            <a:srgbClr val="FFFFFF">
              <a:shade val="85000"/>
            </a:srgbClr>
          </a:solidFill>
          <a:ln>
            <a:noFill/>
          </a:ln>
          <a:effectLst>
            <a:reflection blurRad="6350" stA="52000" endA="300" endPos="35000" dir="5400000" sy="-100000" algn="bl" rotWithShape="0"/>
          </a:effectLst>
        </p:spPr>
      </p:pic>
      <p:sp>
        <p:nvSpPr>
          <p:cNvPr id="8" name="Rectangle 7"/>
          <p:cNvSpPr/>
          <p:nvPr>
            <p:custDataLst>
              <p:tags r:id="rId4"/>
            </p:custDataLst>
          </p:nvPr>
        </p:nvSpPr>
        <p:spPr>
          <a:xfrm>
            <a:off x="4225911" y="891570"/>
            <a:ext cx="4689489" cy="784830"/>
          </a:xfrm>
          <a:prstGeom prst="rect">
            <a:avLst/>
          </a:prstGeom>
        </p:spPr>
        <p:txBody>
          <a:bodyPr wrap="none">
            <a:spAutoFit/>
          </a:bodyPr>
          <a:lstStyle/>
          <a:p>
            <a:r>
              <a:rPr lang="en-US" sz="4500" dirty="0" smtClean="0">
                <a:solidFill>
                  <a:srgbClr val="04617B"/>
                </a:solidFill>
                <a:latin typeface="Calibri"/>
                <a:ea typeface="+mj-ea"/>
                <a:cs typeface="+mj-cs"/>
              </a:rPr>
              <a:t>I live in a coral reef.</a:t>
            </a:r>
            <a:endParaRPr lang="en-US" dirty="0"/>
          </a:p>
        </p:txBody>
      </p:sp>
    </p:spTree>
    <p:custDataLst>
      <p:tags r:id="rId1"/>
    </p:custDataLst>
    <p:extLst>
      <p:ext uri="{BB962C8B-B14F-4D97-AF65-F5344CB8AC3E}">
        <p14:creationId xmlns:p14="http://schemas.microsoft.com/office/powerpoint/2010/main" xmlns="" val="201081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uffer Fish.jpg"/>
          <p:cNvPicPr>
            <a:picLocks noChangeAspect="1"/>
          </p:cNvPicPr>
          <p:nvPr>
            <p:custDataLst>
              <p:tags r:id="rId2"/>
            </p:custDataLst>
          </p:nvPr>
        </p:nvPicPr>
        <p:blipFill>
          <a:blip r:embed="rId8" cstate="print"/>
          <a:srcRect l="2353" t="4840" r="8235" b="6420"/>
          <a:stretch>
            <a:fillRect/>
          </a:stretch>
        </p:blipFill>
        <p:spPr>
          <a:xfrm>
            <a:off x="1752600" y="2286000"/>
            <a:ext cx="5638800" cy="40807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custDataLst>
              <p:tags r:id="rId3"/>
            </p:custDataLst>
          </p:nvPr>
        </p:nvSpPr>
        <p:spPr>
          <a:xfrm>
            <a:off x="838200" y="914400"/>
            <a:ext cx="5257800" cy="609600"/>
          </a:xfrm>
        </p:spPr>
        <p:txBody>
          <a:bodyPr>
            <a:normAutofit fontScale="90000"/>
          </a:bodyPr>
          <a:lstStyle/>
          <a:p>
            <a:r>
              <a:rPr lang="en-US" dirty="0" smtClean="0"/>
              <a:t>I’m a spiny puffer fish. </a:t>
            </a:r>
            <a:endParaRPr lang="en-US" dirty="0"/>
          </a:p>
        </p:txBody>
      </p:sp>
      <p:pic>
        <p:nvPicPr>
          <p:cNvPr id="3076" name="Picture 4" descr="Fugu"/>
          <p:cNvPicPr>
            <a:picLocks noChangeAspect="1" noChangeArrowheads="1"/>
          </p:cNvPicPr>
          <p:nvPr>
            <p:custDataLst>
              <p:tags r:id="rId4"/>
            </p:custDataLst>
          </p:nvPr>
        </p:nvPicPr>
        <p:blipFill>
          <a:blip r:embed="rId9" cstate="print"/>
          <a:stretch>
            <a:fillRect/>
          </a:stretch>
        </p:blipFill>
        <p:spPr bwMode="auto">
          <a:xfrm>
            <a:off x="1447800" y="2286000"/>
            <a:ext cx="6172203" cy="41148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custDataLst>
              <p:tags r:id="rId5"/>
            </p:custDataLst>
          </p:nvPr>
        </p:nvSpPr>
        <p:spPr>
          <a:xfrm>
            <a:off x="2133600" y="1371600"/>
            <a:ext cx="4689489" cy="784830"/>
          </a:xfrm>
          <a:prstGeom prst="rect">
            <a:avLst/>
          </a:prstGeom>
        </p:spPr>
        <p:txBody>
          <a:bodyPr wrap="none">
            <a:spAutoFit/>
          </a:bodyPr>
          <a:lstStyle/>
          <a:p>
            <a:r>
              <a:rPr lang="en-US" sz="4500" dirty="0" smtClean="0">
                <a:solidFill>
                  <a:srgbClr val="04617B"/>
                </a:solidFill>
                <a:latin typeface="Calibri"/>
                <a:ea typeface="+mj-ea"/>
                <a:cs typeface="+mj-cs"/>
              </a:rPr>
              <a:t>I live in a coral reef.</a:t>
            </a:r>
            <a:endParaRPr lang="en-US" dirty="0"/>
          </a:p>
        </p:txBody>
      </p:sp>
    </p:spTree>
    <p:custDataLst>
      <p:tags r:id="rId1"/>
    </p:custDataLst>
    <p:extLst>
      <p:ext uri="{BB962C8B-B14F-4D97-AF65-F5344CB8AC3E}">
        <p14:creationId xmlns:p14="http://schemas.microsoft.com/office/powerpoint/2010/main" xmlns="" val="291218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Righ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3076"/>
                                        </p:tgtEl>
                                      </p:cBhvr>
                                    </p:animEffect>
                                    <p:set>
                                      <p:cBhvr>
                                        <p:cTn id="17" dur="1" fill="hold">
                                          <p:stCondLst>
                                            <p:cond delay="999"/>
                                          </p:stCondLst>
                                        </p:cTn>
                                        <p:tgtEl>
                                          <p:spTgt spid="3076"/>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THEME_BG_IMAGE" val=""/>
  <p:tag name="MMPROD_53885PHOTO" val="/9j/4AAQSkZJRgABAQAAAQABAAD/2wBDAAMCAgMCAgMDAwMEAwMEBQgFBQQEBQoHBwYIDAoMDAsKCwsNDhIQDQ4RDgsLEBYQERMUFRUVDA8XGBYUGBIUFRT/2wBDAQMEBAUEBQkFBQkUDQsNFBQUFBQUFBQUFBQUFBQUFBQUFBQUFBQUFBQUFBQUFBQUFBQUFBQUFBQUFBQUFBQUFBT/wAARCAB9AK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a/aZ+P3xY8HfG/wp8PvhjaeEpJ9Y0m51KWbxXHc+WvlOv3Xhf/a9K5b/AIWh+2L/AM8vg1/3zqP/AMXU/wC0D8/7fPw2Td5f/FJar8//AHxXzn+1T8Svix8Fvin4B8O+HfiRdz6d4pZIXfUNLs3e3fzkT+CH/boA+hf+Fofti/8APL4Nf986j/8AF0f8LQ/bF/55fBr/AL51H/4uu88M+HNQ8OQzw6h4l1DxLI//AC21CGFNn+55KJW3QB5R/wALQ/bF/wCeXwa/751H/wCLo/4Wh+2L/wA8vg1/3zqP/wAXXq9YnjjxTb+B/B+r67cQvOljbvMkCffmf+BE/wBt32J/wOgDg/8AhaH7Yv8Azy+DX/fOo/8AxdH/AAtD9sX/AJ5fBr/vnUf/AIuuP/Yk+P2ofHX4aaj/AMJHL5nivRtRe2vk2bH2O++H5P8AvtP+AV9D0AeUf8LQ/bF/55fBr/vnUf8A4uj/AIWh+2L/AM8vg1/3zqP/AMXXo2v6VcaxpU9pa6rd6JO/3L2yRHmT/vtHSvi74UeNfiP4q/a58afCzXfid4hutE0O3uZreeyS2tpn2PDs3/uf9ugD6L/4Wh+2L/zy+DX/AHzqP/xdH/C0P2xf+eXwa/751H/4uvMP2ivG/wARP2WdI0zxpp/iybxz4U+2pZaho3iS2h85C/3HhuYUT+5/HX0L8PfG+n/EnwNoXirSt/8AZ2rWiXMSP99N/wDA9AHE/wDC0P2xf+eXwa/751H/AOLo/wCFofti/wDPL4Nf986j/wDF16vXw7+1l46+JvwW+J/w+0rRfifrc2keJrjybiKa2s/Mh/fIj7HSH+49AH0X/wALQ/bF/wCeXwa/751H/wCLo/4Wh+2L/wA8vg1/3zqP/wAXVL4ifDzx54Y8K6nq3gv4m69Pq2nW73UWneIIra8trzZ8+x/3KOm//fqn+yV+0in7SHgS6v7mwTT/ABBpMqW2oW0PEL70+R09EegDZ/4Wh+2L/wA8vg1/3zqP/wAXR/wtD9sX/nl8Gv8AvnUf/i69Xr56+OH7R2r6J8S9H+E/w2s7PU/iDqvz3Fze/PbaTD9/e6fxvs+egDrv+Fofti/88vg1/wB86j/8XR/wtD9sX/nl8Gv++dR/+Lq1o/wk8RQWaNqvxX8WajrH8dza/Zra23/7Ft5OzZ/v1y3jD4l+OPh18QPh94P1VIdUtfEOuJap4ntoUh86FEd3hmh/gm+586fI/wA/3KAOw+BP7Tfxd1L9pNvhb8T7Xwehl0H+17a58Kpc4/13l/O8z/7D/wAFfaNfnx4R/wCUmVn/ANiOn/pS9foPQB8SftAf8n+/DX/sU9V/9kr5i/4KD/8AJfPgJ/1/f+3sNfTv7QP/ACf78NP+xT1X/wBkr5f/AOCg0i/8L++Aaf8AT8n/AKWQ0Afelx/rHqOny/61685tfi3b33x4uvh1aJDPJp+h/wBrX0+/54XeZESH/vj5/wDvigD0OuA8VRv4x+JXh7wzCjvZaT/xUGqbP76Pss0/773v/wBsa7yeeG0tpri4lSCCJHeZ3+4iJ/HXjHw5+Hvh34r6PP8AEDXdMe9vfE0r3ts/2uaHybD7lmnyOn/LFN/++70AfPKRt+yl+368bq9l4O+I6/L/AAIk0z/+yXP/AI5NX3hXx3+3N+zVos3wWuvFHhTTGste8MypqG9LmaZ3tv8Alt993+58j/8AAK90/Zn+LC/Gr4J+G/FDsj6i8P2bUU/uXMPyP/8AF/8AA6APUK/P74eeJ7Xwd/wUW+K+rXdpqd7bpaXIdNMsnvJ/+Xb+BK/QGvhP4Hv/AMbMvinsbj7Jc/8AttQBvfFbxk37eGgf8IL8LgsOiWmoQ3Wua7rEiWz2yJ/q0S2/1z/7/wDsV9W/DvwRYfDTwJoXhbTZHez0e0Szikk+++z+Ovjr9qj4bav+zf8AFCy+Pnw3ttlq8uzxHpsH+pcv993T+5N/H/cfY9fW3wo+Kmg/GTwLp/inQJ/Os7tP30D/AH7eb+OF/wDbSgDsK+DP+CjTmD4t/A6VgzIl1JJsC7nf/Sbb+CvvOvgz/gou+z4yfAr/AK/n/wDSm2oA9r+If7WWj6rquqfDrwbpWp3XxJ1C3e1tNM1q3/spIXdPvu82z/f2J9+tH9kL9m9/2c/h/c2Wp3sWoa/qlwlzfy2zZhTYmxIU/wBz+/Wd+2h+za/xs8JDXfDiG28f6B/pOm3MR2Pconz+Tv8A/H0/26b+xz+1DB8dPC/9i65KLT4gaLGItQtZfkku0X5PORP/AENP4XoA+il+/X58fsM3r+Pf2ufi54s1NfOv0iufJL/w77nZ/wCgJsr9B6/Pr4bWn/DJ37c2taZr/wDxL/CvjZJ00zUJfkhHmy+dCd/+w48n/gdAH6C1z3i3wVZeMX0FrpnjfRtUh1a2eP8A57Jv/wDZHeuhrxj43/GFfCXxC+F/grT7t01jXtfh+1pB/wAsbNN/3/8Aff8A9AegDK8I/wDKTKz/AOxHT/0pev0Hr8+PCP8Aykys/wDsR0/9KXr9B6APiT9oH5/2+fhsm7y/+KS1X5/++K5vxv8Asa+APiXrltrXifWfFmt6napst7q61x98Xz7/AJPk+Suj/aBgjuP29fhzFKiSI/hDVUZH/j+5XZyeA/DSI/8AxTunyf8AbulAHNf8Kh/0b7P/AMJ/452bNn/If+f/AL72Vn/C39nLwX8IPFWreJNDl1W61rVYfJvb3VtSa7eb59/8f8damjQeBNZ8PaPrE2i6Zp8Gpw+dbpewoj09/wDhWSWyXDJ4b8h/uP8AJQBa+KHwv0r4teG30LWtT1ay0ub/AI+IdI1H7H9oT+4+z76f7FM+Ffwr0f4O+Hk0LQtT1a60iL/j3tdX1H7Slun9yH+4lPfTfh/G+xrTQY/v/wACfwffosdO+Hmq+Z9htNBuvKh85/JRH2J/foAf8Rvhtp/xQ0R9H1PWNZ0/S5oXhuLXSNR+zfaUf+B/79cn8IP2ZfB3wMv5rjwjfa/ZQ3HFxp91q/nWUz/33h/v10XkfDffs8rw99zf9xPufP8A/EP/AN8Vhaz4g8BaPoNlq7+F7R7K7u7myTy4YU+eHzt/3/7/AJL7P+AUAeha/o39v6bJZLqt9pG//l60y48mZP8AgdeNaP8AsZeAPDnjJ/F2m6x4usvE8ru8urprz+fK7/f3vs+evQY7X4eP96y0OGf5N8E8KI8O/wC4jp/BWcl98On1u60/+zdJRLfZvunSHyfn/uf36AO1j8P2Unhx9E1B31uylt3tbn+13SZ7hH+/539+vIfAv7Hfw/8AhZrE2peENT8U+G55W3yw6drjpC/+w6fxpXoFppXgK+mFvaWWiXV08PnpBAib3T/Oz/vuue8I6/8ADrxbpX9oJoun6XA/k7PtsUKI7zJvREf+/wD30/goA9QfZIn3/wDx6vC/Hf7GXw/+KGr2uq+LdW8Wa9qFumy3mudc/wBSn3/k+T5K7/7L8O/+ePh/7nnfcT7n9+quqyfDrTrPUbj7Fod09iju9rCiO/yJv2UAdD4S8JJ4Os5LdPEGt63G+zY+u332l4dn9x9lea+Lf2QPht4t+IEvjXytW0LxNO/nve+H9Saz+f8Av/J0euvu4PA8EOkNa6Fp+ovq1w9raJa26fO6I7v/ALmxEepPsngKCH/TtJ0nS5/47W9hRHT59n/xH/faUAdPoGlJ4f0q10/+0L7VPKT/AI+tTuPOun/33/jrJ+Inw18LfFnw8+heLNHtNa05/nRJvvxP/fR/vo9UY7H4ePs2W+gvv2bPkSqX2r4a+dHDFb6DP/fdEh2Qpsd9/wD449AGXoPwD/4Ri0TTdK+JXjm10RV2Rae+pwzeSn9xJnhd0/77rpNK+E/hLR7OCKLTEneK+TU/tt1M81zNcp9yZ5n+d3qGeP4b2szxSw+HkkTfvR0T/b/+If8A74etv/hAPC//AEL+mf8AgOlAHkHg7/lJjZf9iOn/AKVPX6D1+e3guCG1/wCClGnRRKkEKeBIURE/g/0l6/QmgD4k/aB/5P8Afhp/2Keq/wDsleoSR+Yjp/fry/8AaB/5P9+Gn/Yp6r/7JXqFAHFf8Kh8O+Tp1v8A8TGSDT4UhtIft02yFEfenyf8ArHu/hR4a/tK1lt9TSC1iTyZrV7jfvTZ5Lp8/wDsIif7Fem1lv4S0KR976Fpju3/AE4w/wDxFAHG6j8K/CV9bP5WpMl0+90nfU9+zfv3/wAf+29avh/wdoWh6PdWX9pI73cPk3EyXCQ7/k2b/k+4+xET/gFJrn/CJeHNY0TT7rQtP36tcfZYX+ww7EfZ8m//AH/uf79c9o/irwp4gv8ATrS38Jad513fPp8yPbwpNaOkLzfvk2b0+RKANT/hV/gryfK87em/fsfUf4/33+3/ANNnq7feB/CWq6ba6fqEqXtrb3E10iTX2/e82/fv/v8A+uf/AL7qGS68G2P9hRarpOjaXe63cPbWNq9vC7zTJvfYnyf3ErOsdc8Nal4q17w/b+FNJkvdGd/tG9IU+TyUdH2bP49+ygC7J8OfB8lh9he7leDzfOfzNU+d3/vu+/56E+HPg1JklS4f90iJEn9o/IiJ9xKf4ffw5rmiWWsS+F9M07TrjS01PfNbwv5KP8+x/k/uVDDqvg3UYvCN1pGiaTq+meJptlpqENpCibPJebf9z+4lAD/DngfR/DHiG61Cy1hI7W4heD7K9yj/ANz+P/gH+dlM0r4Y+CdDe1fT2S1+zoiJs1H+4mz/AL72bE3/AOwlT6B/YWvv8vg/ToY/7RudMd5IofkeHf8AP9z+PZVWTX/h++lT6hpmmaTq6Rat/YTpa2MP/H/v8nyfuf33oAmT4a+CYLC6somSC1uH3zRpqGzfU6eA/CSW00SXexJYZrWb/iY/O6TbN6P/AN8Vg33i7wfpusf2Ve+F9PtL1L7+z5nmt4fJSZ0R0/fbNnzpN8m/Z9x62/DP9heJrayuE8H6fax3E15B89vC+zyZtn9z+OgC7/wjHhn7NaxfakR7e+fULaZL799DM+/e6P8A8Df/AL7qrJ4D8HvMkrypvS4+1b/7R/5bfJ8/3/v/ACJ/3xWf/wAJB4HvdE07WNF0bRte0+71RNISe1t4URJvO8l/vp/A9V9c1zw5oF+lve+DNORJnmhhufKh8l5kf5IX+T5N+x9n/fFAGjB8MvA9r86bQ7xfZn/0778P9x/9j5E/74p8/wAPfB91bQW7S74IovsqJ/aP30/fJ/7Wm/77qx4ZtfD/AInTVP8AildOsv7Ovn0999vC+902fP8Ac/262v8AhEtCj/5gWmf+AMP/AMRQBif8Kk8OSJPvhu383fvd7t/n3+dv/wDSmb/vuuvSNIIURfuIuyn0UAeB+Dv+UmNl/wBiOn/pU9foPX58eDv+UmNl/wBiOn/pU9foPQB8SftA/wDJ/vw0/wCxT1X/ANkr1CvL/wBoH/k/34af9inqv/sleoUAFFFFAGRrHhLSvEAn/tC3efzfJd/3z/8ALF96bP7nz1V/4QTQt8b/AGJ/PhdHhnSZ/OTYjomx9+/7jun/AAOuhooAggtbeCGGJIl8uH/Vf7FYsnw88Pya3/ar6f8A8TFLt7zzvOff5zoiP/H9zYiJs+58ldDVLUZLu1aO4t086BP9daonz/76f/EUAQ6H4Z0zw5bfZ9Pt/IgREhRHd32J/Aib/uJSar4V0zXH097u3ffYu72/kTPD5Lumz+D/AGHetGCeK6hSWJ98L/OjpT6AMHQ/DOj6HfzxafaPayJ++2ec7pvf+PZ/f+Sp9Vg0rUoZtPvbdHgR4Xf5Nn77f8n/AAPelTQca3fP/ct4f/Z6zNO/4mV5C/8AA7/2hN/6BCn/AHx89AEz+BNBk87dZb/tD77h3mf/AEn7n3/7/wBxP++KtaV4Y0zQ5nmsrfyN7u+ze+xHd977E/g3vWpRQBn6roGn6xYfZLu3R4POSZET5Njo+9HTZ/Hvqpd+C9H1GzntLux+1WtxD5M0E0rujpv3/wDfe/8AjrbooAxNO8HaTpWpT3trFMk8ss0z/wCkO6O7/ffZ/wAArboooAKKKKAPA/B3/KTGy/7EdP8A0qev0Hr8+PB3/KTGy/7EdP8A0qev0HoA+JP2gf8Ak/34af8AYp6r/wCyV6hXl/7QP/J/vw0/7FPVf/ZK9QoAKKKKAOK+I3xM/wCFZNZXuoeH9TvfDT7/ALdrWlp539nf3HmhT59n+2n3K8U1b/goT8L7fxlF4fsbq48iVPk129idNP3/ANz+/s/2/uV9QV8zfH79hXwb8WobrU9Bit/C/iGX538uH/Qrh/8AbRPuP/tp/wCP0Aez+HPFVvraJd6PcJP5qee+nvNv3/7cL/5T/crqLHUotRR3hf8AeJ8jo/yOj/7aV+S10fjF+x74jTSpoJl00v5iabe/vrO4/wBu2dP/AGTY/wDfSvqT4Nft2+FfH01pZeILiTQddUbEkmZN/wDub/uTJ/sPsegD64n/AOJHefak/wCQdcP/AKQn/PF/7/8A8XWvWDofiax8QWyRO9vN5vyI6f6mb/4h/wDYereju1q76ZM2/wCz/PC7/wAcP8H/AHx9ygDK1G6VE1Te+xLi48h3/uQonz/+z1r6PavDbebKmy6uH86aP+5/cT/gCVzejf8AE81hE/5YW/76b/gb70T/ANA/74rrr6+t9OtnuLq4S1gT77yPQBPXPeNPH+ieBNNmvdYvYbVIk3vvfZ/33/cr5k/aA/4KAeGvhyLrSvDn/E31pPk2Qv8Ac/33/g/9Dr5B03Tvi5+2P4r+xSwz3Vsj+Y9tC3k2donHzzP/AAdP4978/IlAH0xf/wDBSi1tvHosNJ8NHxJ4bV9lzeQy+TIn9zyd/wB//gf3/wCCvqb4ZeNPFXjua61XU/Cn/CJ+GpYU/sy11Bv+JnM/8bzJ9yFP7iffrzz9nr9jjwl8C4bXULtYfEPiuL5/ts0P7m0f/p2T+D/ff569/oAKKKKACiiigDwPwd/ykxsv+xHT/wBKnr9B6/Pjwd/ykxsv+xHT/wBKnr9B6APiT9oH/k/34af9inqv/sleoV5f+0D/AMn+/DT/ALFPVf8A2SvUKACiiigAooooAyPFXhLRfHGgz6J4g0q01fS7j79rdLvT/wCwf/br4M/aM/4Jy3EH2rW/h082sWv330id/wDTYv8Acf8A5bJ/v/P/ALb1+hVFAH41fD/4/fET4CarJY3D3F9psMhhm06/V/k/2Pm+dH/2Hr9APgf+1r4a+MulwNFcfZfENiju9rN994dnzp/7P/wCvQvjZ+zb4K+O9k763ZfYdb2bIdaskRLlP9h/4Jk/2Hr4V1z9i+P4I+NbG88R/E3T/BdtLcuLDU0trnyXRP432J+5f/Yd/wDgdAH2tqvxl8NfBP4UR+KPEV6iSajvnt4d/wA839yvzq+Of7YHjr476nPZabLLouhfc8iF9j7P9t/4K9G+KPwTuPj14w0jT/CnxW8N/EO6srCG1tNJ0248l0hh2J/H8ifJ87vv/v8AyV9Wfs9fsW+Ffg0ltqurpb+JPFEXzpM8P+i2b/8ATFH++/8A02f5/wDcoA+XP2aP+Cfmq+L/ALL4g8a/aNA0V/nSCRNl5d/7iP8A6lP9t/n/ANhK/RPwd4L0L4e+H4NE8OaTb6RpcX3IbVPvv/fd/wCN/wDbetqigAooooAKKKKACiiigDwPwd/ykxsv+xHT/wBKnr9B6/Pjwd/ykxsv+xHT/wBKnr9B6APgX9sXxnB8Lv2uvh54y1XR9c1HQ7fw3f2Us+lae9zsmd02fcrC/wCG7vh//wBC946/8Jp//i6/QrUtMtdTi8q7hWeP+61Z3/CC6D/0DLf/AL4oA+Bv+G7vh/8A9C946/8ACaf/AOLo/wCG7vh//wBC946/8Jp//i6++f8AhBdB/wCgZb/98Uf8ILoP/QMt/wDvigD4G/4bu+H/AP0L3jr/AMJp/wD4uj/hu74f/wDQveOv/Caf/wCLr75/4QXQf+gZb/8AfFH/AAgug/8AQMt/++KAPgb/AIbu+H//AEL3jr/wmn/+Lo/4bu+H/wD0L3jr/wAJp/8A4uvvn/hBdB/6Blv/AN8Uf8ILoP8A0DLf/vigD4G/4bu+H/8A0L3jr/wmn/8Ai6Y/7d3w8nheKXw743dG++j+G3dP/Q6+/P8AhBdB/wCgZb/98Un/AAhGg/8AQLt/++aAPz/s/wBtf4Z2Jk+yeEvGNpv+/wCV4WaP/wBAqx/w3d8P/wDoXvHX/hNP/wDF198f8IRoP/QLt/8Avml/4QXQf+gZb/8AfFAHwN/w3d8P/wDoXvHX/hNP/wDF0f8ADd3w/wD+he8df+E0/wD8XX3z/wAILoP/AEDLf/vij/hBdB/6Blv/AN8UAfA3/Dd3w/8A+he8df8AhNP/APF0f8N3fD//AKF7x1/4TT//ABdffP8Awgug/wDQMt/++KP+EF0H/oGW/wD3xQB8Df8ADd3w/wD+he8df+E0/wD8XR/w3d8P/wDoXvHX/hNP/wDF198/8ILoP/QMt/8Avij/AIQXQf8AoGW//fFAHwN/w3d8P/8AoXvHX/hNP/8AF0f8N3fD/wD6F7x1/wCE0/8A8XX3z/wgug/9Ay3/AO+KP+EF0H/oGW//AHxQB+dn7PnxHsvjF+3xa+KtF0rW7PR08J/2f52rac9t++SZ3/8AZ6/TGsey8J6Pp90k9tp8MEyfddFwRWxQB//Z"/>
  <p:tag name="MMPROD_53885LOGO" val=""/>
  <p:tag name="MMPROD_UIDATA" val="&lt;database version=&quot;9.0&quot;&gt;&lt;object type=&quot;1&quot; unique_id=&quot;10001&quot;&gt;&lt;property id=&quot;20141&quot; value=&quot;Animals of the Coral Reef&quot;/&gt;&lt;property id=&quot;20144&quot; value=&quot;0&quot;/&gt;&lt;property id=&quot;20146&quot; value=&quot;0&quot;/&gt;&lt;property id=&quot;20147&quot; value=&quot;0&quot;/&gt;&lt;property id=&quot;20148&quot; value=&quot;2&quot;/&gt;&lt;property id=&quot;20180&quot; value=&quot;0&quot;/&gt;&lt;property id=&quot;20181&quot; value=&quot;0&quot;/&gt;&lt;property id=&quot;20182&quot; value=&quot;1&quot;/&gt;&lt;property id=&quot;20183&quot; value=&quot;0&quot;/&gt;&lt;property id=&quot;20184&quot; value=&quot;7&quot;/&gt;&lt;property id=&quot;20193&quot; value=&quot;-1&quot;/&gt;&lt;property id=&quot;20221&quot; value=&quot;J:\LARRC\Study 2\Materials Team\Units\Animals\Pictures\&quot;/&gt;&lt;property id=&quot;20224&quot; value=&quot;J:\LARRC\otel\slideshows\animals\k\group-b-lesson-19&quot;/&gt;&lt;property id=&quot;20250&quot; value=&quot;0&quot;/&gt;&lt;property id=&quot;20251&quot; value=&quot;0&quot;/&gt;&lt;property id=&quot;20259&quot; value=&quot;0&quot;/&gt;&lt;property id=&quot;20501&quot; value=&quot;J:\LARRC\Study 3 Materials\Slideshows for CDs\Animals\K\Inst 1 Slideshows\Lesson 19\&quot;/&gt;&lt;property id=&quot;20600&quot; value=&quot;0&quot;/&gt;&lt;property id=&quot;20700&quot; value=&quot;0&quot;/&gt;&lt;object type=&quot;8&quot; unique_id=&quot;10130&quot;&gt;&lt;/object&gt;&lt;object type=&quot;2&quot; unique_id=&quot;10131&quot;&gt;&lt;object type=&quot;3&quot; unique_id=&quot;10132&quot;&gt;&lt;property id=&quot;20148&quot; value=&quot;5&quot;/&gt;&lt;property id=&quot;20300&quot; value=&quot;Slide 1 - &amp;quot;Animals of the Coral Reef&amp;quot;&quot;/&gt;&lt;property id=&quot;20302&quot; value=&quot;1&quot;/&gt;&lt;property id=&quot;20303&quot; value=&quot;Language and Reading Research Consortium&quot;/&gt;&lt;property id=&quot;20307&quot; value=&quot;256&quot;/&gt;&lt;property id=&quot;20309&quot; value=&quot;53885&quot;/&gt;&lt;property id=&quot;20312&quot; value=&quot;0&quot;/&gt;&lt;property id=&quot;20601&quot; value=&quot;0&quot;/&gt;&lt;/object&gt;&lt;object type=&quot;3&quot; unique_id=&quot;10133&quot;&gt;&lt;property id=&quot;20148&quot; value=&quot;5&quot;/&gt;&lt;property id=&quot;20300&quot; value=&quot;Slide 2 - &amp;quot;How do animals get what they need in the coral reef?&amp;quot;&quot;/&gt;&lt;property id=&quot;20302&quot; value=&quot;1&quot;/&gt;&lt;property id=&quot;20303&quot; value=&quot;Language and Reading Research Consortium&quot;/&gt;&lt;property id=&quot;20307&quot; value=&quot;257&quot;/&gt;&lt;property id=&quot;20309&quot; value=&quot;53885&quot;/&gt;&lt;property id=&quot;20312&quot; value=&quot;0&quot;/&gt;&lt;property id=&quot;20601&quot; value=&quot;0&quot;/&gt;&lt;/object&gt;&lt;object type=&quot;3&quot; unique_id=&quot;10135&quot;&gt;&lt;property id=&quot;20148&quot; value=&quot;5&quot;/&gt;&lt;property id=&quot;20300&quot; value=&quot;Slide 3 - &amp;quot;I’m a shark.&amp;quot;&quot;/&gt;&lt;property id=&quot;20302&quot; value=&quot;1&quot;/&gt;&lt;property id=&quot;20303&quot; value=&quot;Language and Reading Research Consortium&quot;/&gt;&lt;property id=&quot;20307&quot; value=&quot;270&quot;/&gt;&lt;property id=&quot;20309&quot; value=&quot;53885&quot;/&gt;&lt;property id=&quot;20312&quot; value=&quot;0&quot;/&gt;&lt;property id=&quot;20601&quot; value=&quot;0&quot;/&gt;&lt;/object&gt;&lt;object type=&quot;3&quot; unique_id=&quot;10136&quot;&gt;&lt;property id=&quot;20148&quot; value=&quot;5&quot;/&gt;&lt;property id=&quot;20300&quot; value=&quot;Slide 4 - &amp;quot;I’m a sea turtle.&amp;quot;&quot;/&gt;&lt;property id=&quot;20302&quot; value=&quot;1&quot;/&gt;&lt;property id=&quot;20303&quot; value=&quot;Language and Reading Research Consortium&quot;/&gt;&lt;property id=&quot;20307&quot; value=&quot;272&quot;/&gt;&lt;property id=&quot;20309&quot; value=&quot;53885&quot;/&gt;&lt;property id=&quot;20312&quot; value=&quot;0&quot;/&gt;&lt;property id=&quot;20601&quot; value=&quot;0&quot;/&gt;&lt;/object&gt;&lt;object type=&quot;3&quot; unique_id=&quot;10137&quot;&gt;&lt;property id=&quot;20148&quot; value=&quot;5&quot;/&gt;&lt;property id=&quot;20300&quot; value=&quot;Slide 5 - &amp;quot;I’m a crab.  &amp;quot;&quot;/&gt;&lt;property id=&quot;20302&quot; value=&quot;1&quot;/&gt;&lt;property id=&quot;20303&quot; value=&quot;Language and Reading Research Consortium&quot;/&gt;&lt;property id=&quot;20307&quot; value=&quot;273&quot;/&gt;&lt;property id=&quot;20309&quot; value=&quot;53885&quot;/&gt;&lt;property id=&quot;20312&quot; value=&quot;0&quot;/&gt;&lt;property id=&quot;20601&quot; value=&quot;0&quot;/&gt;&lt;/object&gt;&lt;object type=&quot;3&quot; unique_id=&quot;10138&quot;&gt;&lt;property id=&quot;20148&quot; value=&quot;5&quot;/&gt;&lt;property id=&quot;20300&quot; value=&quot;Slide 6 - &amp;quot;I’m an octopus.  &amp;quot;&quot;/&gt;&lt;property id=&quot;20302&quot; value=&quot;1&quot;/&gt;&lt;property id=&quot;20303&quot; value=&quot;Language and Reading Research Consortium&quot;/&gt;&lt;property id=&quot;20307&quot; value=&quot;274&quot;/&gt;&lt;property id=&quot;20309&quot; value=&quot;53885&quot;/&gt;&lt;property id=&quot;20312&quot; value=&quot;0&quot;/&gt;&lt;property id=&quot;20601&quot; value=&quot;0&quot;/&gt;&lt;/object&gt;&lt;object type=&quot;3&quot; unique_id=&quot;10139&quot;&gt;&lt;property id=&quot;20148&quot; value=&quot;5&quot;/&gt;&lt;property id=&quot;20300&quot; value=&quot;Slide 7 - &amp;quot;I’m a moray eel.  &amp;quot;&quot;/&gt;&lt;property id=&quot;20302&quot; value=&quot;1&quot;/&gt;&lt;property id=&quot;20303&quot; value=&quot;Language and Reading Research Consortium&quot;/&gt;&lt;property id=&quot;20307&quot; value=&quot;276&quot;/&gt;&lt;property id=&quot;20309&quot; value=&quot;53885&quot;/&gt;&lt;property id=&quot;20312&quot; value=&quot;0&quot;/&gt;&lt;property id=&quot;20601&quot; value=&quot;0&quot;/&gt;&lt;/object&gt;&lt;object type=&quot;3&quot; unique_id=&quot;10143&quot;&gt;&lt;property id=&quot;20148&quot; value=&quot;5&quot;/&gt;&lt;property id=&quot;20300&quot; value=&quot;Slide 8 - &amp;quot;I’m a clown fish. &amp;quot;&quot;/&gt;&lt;property id=&quot;20302&quot; value=&quot;1&quot;/&gt;&lt;property id=&quot;20303&quot; value=&quot;Language and Reading Research Consortium&quot;/&gt;&lt;property id=&quot;20307&quot; value=&quot;279&quot;/&gt;&lt;property id=&quot;20309&quot; value=&quot;53885&quot;/&gt;&lt;property id=&quot;20312&quot; value=&quot;0&quot;/&gt;&lt;property id=&quot;20601&quot; value=&quot;0&quot;/&gt;&lt;/object&gt;&lt;object type=&quot;3&quot; unique_id=&quot;10145&quot;&gt;&lt;property id=&quot;20148&quot; value=&quot;5&quot;/&gt;&lt;property id=&quot;20300&quot; value=&quot;Slide 9 - &amp;quot;I’m a spiny puffer fish. &amp;quot;&quot;/&gt;&lt;property id=&quot;20302&quot; value=&quot;1&quot;/&gt;&lt;property id=&quot;20303&quot; value=&quot;Language and Reading Research Consortium&quot;/&gt;&lt;property id=&quot;20307&quot; value=&quot;284&quot;/&gt;&lt;property id=&quot;20309&quot; value=&quot;53885&quot;/&gt;&lt;property id=&quot;20312&quot; value=&quot;0&quot;/&gt;&lt;property id=&quot;20601&quot; value=&quot;0&quot;/&gt;&lt;/object&gt;&lt;object type=&quot;3&quot; unique_id=&quot;10237&quot;&gt;&lt;property id=&quot;20148&quot; value=&quot;5&quot;/&gt;&lt;property id=&quot;20300&quot; value=&quot;Slide 10 - &amp;quot;Thanks for listening!&amp;quot;&quot;/&gt;&lt;property id=&quot;20302&quot; value=&quot;1&quot;/&gt;&lt;property id=&quot;20303&quot; value=&quot;Language and Reading Research Consortium&quot;/&gt;&lt;property id=&quot;20307&quot; value=&quot;285&quot;/&gt;&lt;property id=&quot;20309&quot; value=&quot;53885&quot;/&gt;&lt;property id=&quot;20312&quot; value=&quot;0&quot;/&gt;&lt;property id=&quot;20601&quot; value=&quot;0&quot;/&gt;&lt;/object&gt;&lt;/object&gt;&lt;object type=&quot;10&quot; unique_id=&quot;53813&quot;&gt;&lt;object type=&quot;11&quot; unique_id=&quot;53814&quot;&gt;&lt;property id=&quot;20180&quot; value=&quot;0&quot;/&gt;&lt;property id=&quot;20181&quot; value=&quot;0&quot;/&gt;&lt;property id=&quot;20182&quot; value=&quot;1&quot;/&gt;&lt;property id=&quot;20183&quot; value=&quot;0&quot;/&gt;&lt;/object&gt;&lt;object type=&quot;13&quot; unique_id=&quot;53816&quot;&gt;&lt;/object&gt;&lt;object type=&quot;12&quot; unique_id=&quot;53833&quot;&gt;&lt;/object&gt;&lt;/object&gt;&lt;object type=&quot;4&quot; unique_id=&quot;53815&quot;&gt;&lt;object type=&quot;5&quot; unique_id=&quot;53885&quot;&gt;&lt;property id=&quot;20149&quot; value=&quot;Language and Reading Research Consortium&quot;/&gt;&lt;property id=&quot;20150&quot; value=&quot;Reading for Understanding&quot;/&gt;&lt;property id=&quot;20151&quot; value=&quot;gray larrc.jpg&quot;/&gt;&lt;/object&gt;&lt;/object&gt;&lt;/object&gt;&lt;/database&gt;"/>
  <p:tag name="MMPROD_TAG_VCONFIG" val="PD94bWwgdmVyc2lvbj0iMS4wIj8+DQo8Y29uZmlndXJhdGlvbj4NCgk8YnJhbmRpbmc+DQoJCTx1aWZvbnQgbmFtZT0iRk9OVF9OT1RFU19URVhUIiB2YWx1ZT0iVGltZXMgTmV3IFJvbWFuLDEyLGZhbHNlLGZhbHNlLGZhbHNlIi8+DQoJPC9icmFuZGluZz4NCgk8Y29sb3JzPg0KCQk8dWljb2xvciBuYW1lPSJwcmltYXJ5IiB2YWx1ZT0iMHgwMDJENTkiLz4NCgkJPHVpY29sb3IgbmFtZT0iZ2xvdyIgdmFsdWU9IjB4RkZGRkZGIi8+DQoJCTx1aWNvbG9yIG5hbWU9InRleHQiIHZhbHVlPSIweEZGRkZGRiIvPg0KCQk8dWljb2xvciBuYW1lPSJsaWdodCIgdmFsdWU9IjB4NEU1RDYwIi8+DQoJCTx1aWNvbG9yIG5hbWU9InNoYWRvdyIgdmFsdWU9IjB4MDAwMDAwIi8+DQoJCTx1aWNvbG9yIG5hbWU9ImJhY2tncm91bmQiIHZhbHVlPSIweDAwMzc2RiIvPg0KCTwvY29sb3JzPg0KCTxsYXlvdXQ+DQoJCTx1aXNob3cgbmFtZT0icHJlc2VudGF0aW9udGl0bGUiIHZhbHVlPSJ0cnVlIi8+DQoJCTx1aXNob3cgbmFtZT0icHJlc2VudGVycGhvdG8iIHZhbHVlPSJ0cnVlIi8+DQoJCTx1aXNob3cgbmFtZT0icHJlc2VudGVybmFtZSIgdmFsdWU9InRydWUiLz4NCgkJPHVpc2hvdyBuYW1lPSJwcmVzZW50ZXJ0aXRsZSIgdmFsdWU9InRydWUiLz4NCgkJPHVpc2hvdyBuYW1lPSJwcmVzZW50ZXJlbWFpbCIgdmFsdWU9ImZhbHNlIi8+DQoJCTx1aXNob3cgbmFtZT0icHJlc2VudGVyYmlvIiB2YWx1ZT0idHJ1ZSIvPg0KCQk8dWlzaG93IG5hbWU9ImNvbXBhbnlsb2dvIiB2YWx1ZT0idHJ1ZSIvPg0KCQk8dWlzaG93IG5hbWU9InNpZGViYXIiIHZhbHVlPSJmYWxzZSIvPg0KCQk8dWlzaG93IG5hbWU9Im91dGxpbmUiIHZhbHVlPSJmYWxzZSIvPg0KCQk8dWlzaG93IG5hbWU9InRodW1ibmFpbCIgdmFsdWU9InRydWUiLz4NCgkJPHVpc2hvdyBuYW1lPSJub3RlcyIgdmFsdWU9InRydWUiLz4NCgkJPHVpc2hvdyBuYW1lPSJzZWFyY2giIHZhbHVlPSJmYWxzZSIvPg0KCQk8dWlzaG93IG5hbWU9InF1aXoiIHZhbHVlPSJmYWxz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JVbmRlciBXYXRlci5qcGciLz4NCgkJPHVpcmVwbGFjZSBuYW1lPSJpbml0aWFsdGFiIiB2YWx1ZT0idGh1bWJuYWlsIi8+DQoJCTx1aXNob3cgbmFtZT0iY2N0ZXh0aGlnaGxpZ2h0aW5nIiB2YWx1ZT0idHJ1ZSIvPg0KCTwvbGF5b3V0Pg0KCTxwcmVsb2FkZXI+PHNldEludCBuYW1lPSJhdWRpb0J1ZmZlclRpbWUiIHZhbHVlPSIw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gk8bGFuZ3VhZ2UgaWQ9InR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YXl0ICVuIi8+DQoJCTwhLS0gc3Vic3RpdHV0aW9uOiAlbiA9PSBzbGlkZSBudW1iZXIgLS0+DQoJCTwhLS0gc3Vic3RpdHV0aW9uOiAldCA9PSB0b3RhbCBzbGlkZSBjb3VudCAtLT4NCgkJPHVpdGV4dCBuYW1lPSJTQ1JVQkJBUlNUQVRVU19TTElERUlORk8iIHZhbHVlPSJTbGF5dCAlbiAvICV0IHwgIi8+DQoJCTx1aXRleHQgbmFtZT0iU0NSVUJCQVJTVEFUVVNfU1RPUFBFRCIgdmFsdWU9IkR1cmR1cnVsZHUiLz4NCgkJPHVpdGV4dCBuYW1lPSJTQ1JVQkJBUlNUQVRVU19QTEFZSU5HIiB2YWx1ZT0iT3luYXTEsWzEsXlvciIvPg0KCQk8dWl0ZXh0IG5hbWU9IlNDUlVCQkFSU1RBVFVTX05PQVVESU8iIHZhbHVlPSJTZXMgWW9rIi8+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DQoJCTx1aXRleHQgbmFtZT0iU0NSVUJCQVJTVEFUVVNfUVVFU1RJT04iIHZhbHVlPSJTb3J1eXUgWWFuxLF0bGEiLz4NCgkJPHVpdGV4dCBuYW1lPSJTQ1JVQkJBUlNUQVRVU19SRVZJRVdRVUlaIiB2YWx1ZT0iU8SxbmF2IMSwbmNlbGVuaXlvciIvPg0KCQk8IS0tIHN1YnN0aXR1dGlvbjogJW0gPT0gbWludXRlcyByZW1haW5pbmcgLS0+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DQoJCTx1aXRleHQgbmFtZT0iVEFCX05PVEVTIiB2YWx1ZT0iTm90bGFyIi8+DQoJCTx1aXRleHQgbmFtZT0iVEFCX1NFQVJDSCIgdmFsdWU9IkFyYSIvPg0KCQk8dWl0ZXh0IG5hbWU9IlNMSURFX0hFQURJTkciIHZhbHVlPSJTbGF5dCBCYcWfbMSxxJ/EsSIvPg0KCQk8dWl0ZXh0IG5hbWU9IkRVUkFUSU9OX0hFQURJTkciIHZhbHVlPSJTw7xyZSIvPg0KCQk8dWl0ZXh0IG5hbWU9IlNFQVJDSF9IRUFESU5HIiB2YWx1ZT0iTWV0bmkgYXJhOiIvPg0KCQk8dWl0ZXh0IG5hbWU9IlRIVU1CX0hFQURJTkciIHZhbHVlPSJTbGF5dCIvPg0KCQk8dWl0ZXh0IG5hbWU9IlRIVU1CX0lORk8iIHZhbHVlPSJTbGF5dCBCYcWfbMSxxJ/EsS9Tw7xyZXNpIi8+DQoJCTx1aXRleHQgbmFtZT0iQVRUQUNITkFNRV9IRUFESU5HIiB2YWx1ZT0iRG9zeWEgQWTEsSIvPg0KCQk8dWl0ZXh0IG5hbWU9IkFUVEFDSFNJWkVfSEVBRElORyIgdmFsdWU9IkJveXV0Ii8+DQoJCTx1aXRleHQgbmFtZT0iU0xJREVfTk9URVMiIHZhbHVlPSJTbGF5dCBOb3RsYXLEsS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PSNARRATIONPROPS" val="J:\LARRC\Study 2\Materials Team\Units\Animals\K\PPTs\Coral Reef\slide 1 - intro.mp3"/>
  <p:tag name="PPSNARRATION" val="1,1315661606,J:\LARRC\Study 3 Materials\Slideshows for CDs\Animals\K\Inst 1 Slideshows\Lesson 19\1_Animals_K_SupMat_L19_INT_CoralReefSlideshow_pptx\Media.ppcx"/>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PRESENTER_SHAPEINFO" val="&lt;ThreeDShapeInfo&gt;&lt;uuid val=&quot;{FDA46E72-FC6B-454B-BD66-7E71B62E217D}&quot;/&gt;&lt;isInvalidForFieldText val=&quot;0&quot;/&gt;&lt;Image&gt;&lt;filename val=&quot;J:\LARRC\otel\slideshows\animals\k\group-b-lesson-19\data\asimages\{FDA46E72-FC6B-454B-BD66-7E71B62E217D}_1.png&quot;/&gt;&lt;left val=&quot;27&quot;/&gt;&lt;top val=&quot;107&quot;/&gt;&lt;width val=&quot;667&quot;/&gt;&lt;height val=&quot;153&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22&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PSNARRATIONPROPS" val="J:\LARRC\Study 2\Materials Team\Units\Animals\K\PPTs\Coral Reef\slide 2 - coral reef.mp3"/>
  <p:tag name="PPSNARRATION" val="2,1315661606,J:\LARRC\Study 3 Materials\Slideshows for CDs\Animals\K\Inst 1 Slideshows\Lesson 19\1_Animals_K_SupMat_L19_INT_CoralReefSlideshow_pptx\Media.ppcx"/>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23&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5C885243-CB7B-4715-926C-7315807568A4}&quot;/&gt;&lt;isInvalidForFieldText val=&quot;0&quot;/&gt;&lt;Image&gt;&lt;filename val=&quot;J:\LARRC\otel\slideshows\animals\k\group-b-lesson-19\data\asimages\{5C885243-CB7B-4715-926C-7315807568A4}_2.png&quot;/&gt;&lt;left val=&quot;105&quot;/&gt;&lt;top val=&quot;173&quot;/&gt;&lt;width val=&quot;508&quot;/&gt;&lt;height val=&quot;67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C3AB773B-091B-4943-9AD0-C06740F6E2BE}&quot;/&gt;&lt;isInvalidForFieldText val=&quot;0&quot;/&gt;&lt;Image&gt;&lt;filename val=&quot;J:\LARRC\otel\slideshows\animals\k\group-b-lesson-19\data\asimages\{C3AB773B-091B-4943-9AD0-C06740F6E2BE}_2.png&quot;/&gt;&lt;left val=&quot;105&quot;/&gt;&lt;top val=&quot;173&quot;/&gt;&lt;width val=&quot;508&quot;/&gt;&lt;height val=&quot;67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PSNARRATIONPROPS" val="J:\LARRC\Study 2\Materials Team\Units\Animals\K\PPTs\Coral Reef\slide 3 - shark.mp3"/>
  <p:tag name="PPSNARRATION" val="3,1315661606,J:\LARRC\Study 3 Materials\Slideshows for CDs\Animals\K\Inst 1 Slideshows\Lesson 19\1_Animals_K_SupMat_L19_INT_CoralReefSlideshow_pptx\Media.ppcx"/>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350B3970-673A-47EC-A0ED-E3A91ED5A0AC}&quot;/&gt;&lt;isInvalidForFieldText val=&quot;0&quot;/&gt;&lt;Image&gt;&lt;filename val=&quot;J:\LARRC\otel\slideshows\animals\k\group-b-lesson-19\data\asimages\{350B3970-673A-47EC-A0ED-E3A91ED5A0AC}_3.png&quot;/&gt;&lt;left val=&quot;117&quot;/&gt;&lt;top val=&quot;149&quot;/&gt;&lt;width val=&quot;484&quot;/&gt;&lt;height val=&quot;723&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PSNARRATIONPROPS" val="J:\LARRC\Study 2\Materials Team\Units\Animals\K\PPTs\Coral Reef\slide 4 - sea turtle.mp3"/>
  <p:tag name="PPSNARRATION" val="4,1315661606,J:\LARRC\Study 3 Materials\Slideshows for CDs\Animals\K\Inst 1 Slideshows\Lesson 19\1_Animals_K_SupMat_L19_INT_CoralReefSlideshow_pptx\Media.ppcx"/>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AA390646-2BC0-417D-9F08-1AF064F71D0A}&quot;/&gt;&lt;isInvalidForFieldText val=&quot;0&quot;/&gt;&lt;Image&gt;&lt;filename val=&quot;J:\LARRC\otel\slideshows\animals\k\group-b-lesson-19\data\asimages\{AA390646-2BC0-417D-9F08-1AF064F71D0A}_4.png&quot;/&gt;&lt;left val=&quot;363&quot;/&gt;&lt;top val=&quot;77&quot;/&gt;&lt;width val=&quot;328&quot;/&gt;&lt;height val=&quot;867&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11&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17A230B3-33C9-41F3-ADF8-C2BD4285790D}&quot;/&gt;&lt;isInvalidForFieldText val=&quot;0&quot;/&gt;&lt;Image&gt;&lt;filename val=&quot;J:\LARRC\otel\slideshows\animals\k\group-b-lesson-19\data\asimages\{17A230B3-33C9-41F3-ADF8-C2BD4285790D}_4.png&quot;/&gt;&lt;left val=&quot;231&quot;/&gt;&lt;top val=&quot;161&quot;/&gt;&lt;width val=&quot;472&quot;/&gt;&lt;height val=&quot;627&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PSNARRATIONPROPS" val="J:\LARRC\Study 2\Materials Team\Units\Animals\K\PPTs\Coral Reef\slide 5 - crab.mp3"/>
  <p:tag name="PPSNARRATION" val="5,1315661606,J:\LARRC\Study 3 Materials\Slideshows for CDs\Animals\K\Inst 1 Slideshows\Lesson 19\1_Animals_K_SupMat_L19_INT_CoralReefSlideshow_pptx\Media.ppcx"/>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86919A9-AF7D-4A01-828D-595C94745577}&quot;/&gt;&lt;isInvalidForFieldText val=&quot;0&quot;/&gt;&lt;Image&gt;&lt;filename val=&quot;J:\LARRC\otel\slideshows\animals\k\group-b-lesson-19\data\asimages\{D86919A9-AF7D-4A01-828D-595C94745577}_5.png&quot;/&gt;&lt;left val=&quot;91&quot;/&gt;&lt;top val=&quot;149&quot;/&gt;&lt;width val=&quot;540&quot;/&gt;&lt;height val=&quot;711&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PSNARRATIONPROPS" val="J:\LARRC\Study 2\Materials Team\Units\Animals\K\PPTs\Coral Reef\slide 6 - octopus.mp3"/>
  <p:tag name="PPSNARRATION" val="6,1315661606,J:\LARRC\Study 3 Materials\Slideshows for CDs\Animals\K\Inst 1 Slideshows\Lesson 19\1_Animals_K_SupMat_L19_INT_CoralReefSlideshow_pptx\Media.ppcx"/>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BEB0E5A-E86D-4704-BE15-878BC9BE92BA}&quot;/&gt;&lt;isInvalidForFieldText val=&quot;0&quot;/&gt;&lt;Image&gt;&lt;filename val=&quot;J:\LARRC\otel\slideshows\animals\k\group-b-lesson-19\data\asimages\{3BEB0E5A-E86D-4704-BE15-878BC9BE92BA}_6.png&quot;/&gt;&lt;left val=&quot;87&quot;/&gt;&lt;top val=&quot;140&quot;/&gt;&lt;width val=&quot;538&quot;/&gt;&lt;height val=&quot;741&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217D8E4-0E0C-4A7D-BE93-CDC4AB82A5C1}&quot;/&gt;&lt;isInvalidForFieldText val=&quot;0&quot;/&gt;&lt;Image&gt;&lt;filename val=&quot;J:\LARRC\otel\slideshows\animals\k\group-b-lesson-19\data\asimages\{D217D8E4-0E0C-4A7D-BE93-CDC4AB82A5C1}_6.png&quot;/&gt;&lt;left val=&quot;105&quot;/&gt;&lt;top val=&quot;135&quot;/&gt;&lt;width val=&quot;502&quot;/&gt;&lt;height val=&quot;750&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PSNARRATIONPROPS" val="J:\LARRC\Study 2\Materials Team\Units\Animals\K\PPTs\Coral Reef\slide 7 - moray eel.mp3"/>
  <p:tag name="PPSNARRATION" val="7,1315661606,J:\LARRC\Study 3 Materials\Slideshows for CDs\Animals\K\Inst 1 Slideshows\Lesson 19\1_Animals_K_SupMat_L19_INT_CoralReefSlideshow_pptx\Media.ppcx"/>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A85E508D-7B1F-4645-9346-A2E1873CD3DB}&quot;/&gt;&lt;isInvalidForFieldText val=&quot;0&quot;/&gt;&lt;Image&gt;&lt;filename val=&quot;J:\LARRC\otel\slideshows\animals\k\group-b-lesson-19\data\asimages\{A85E508D-7B1F-4645-9346-A2E1873CD3DB}_7.png&quot;/&gt;&lt;left val=&quot;115&quot;/&gt;&lt;top val=&quot;141&quot;/&gt;&lt;width val=&quot;486&quot;/&gt;&lt;height val=&quot;726&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PSNARRATIONPROPS" val="J:\LARRC\Study 2\Materials Team\Units\Animals\K\PPTs\Coral Reef\slide 8 - clownfish.mp3"/>
  <p:tag name="PPSNARRATION" val="8,1315661606,J:\LARRC\Study 3 Materials\Slideshows for CDs\Animals\K\Inst 1 Slideshows\Lesson 19\1_Animals_K_SupMat_L19_INT_CoralReefSlideshow_pptx\Media.ppcx"/>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7E17853A-F47D-4C5A-AFA1-7E9055BABC7C}&quot;/&gt;&lt;isInvalidForFieldText val=&quot;0&quot;/&gt;&lt;Image&gt;&lt;filename val=&quot;J:\LARRC\otel\slideshows\animals\k\group-b-lesson-19\data\asimages\{7E17853A-F47D-4C5A-AFA1-7E9055BABC7C}_8.png&quot;/&gt;&lt;left val=&quot;94&quot;/&gt;&lt;top val=&quot;141&quot;/&gt;&lt;width val=&quot;537&quot;/&gt;&lt;height val=&quot;720&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PSNARRATIONPROPS" val="J:\LARRC\Study 2\Materials Team\Units\Animals\K\PPTs\Coral Reef\slide 9 - pufferfish.mp3"/>
  <p:tag name="PPSNARRATION" val="9,1315661606,J:\LARRC\Study 3 Materials\Slideshows for CDs\Animals\K\Inst 1 Slideshows\Lesson 19\1_Animals_K_SupMat_L19_INT_CoralReefSlideshow_pptx\Media.ppcx"/>
</p:tagLst>
</file>

<file path=ppt/tags/tag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CDC40B4-41B5-43CD-94B8-FFD2BAD5ED15}&quot;/&gt;&lt;isInvalidForFieldText val=&quot;0&quot;/&gt;&lt;Image&gt;&lt;filename val=&quot;J:\LARRC\otel\slideshows\animals\k\group-b-lesson-19\data\asimages\{6CDC40B4-41B5-43CD-94B8-FFD2BAD5ED15}_9.png&quot;/&gt;&lt;left val=&quot;135&quot;/&gt;&lt;top val=&quot;179&quot;/&gt;&lt;width val=&quot;448&quot;/&gt;&lt;height val=&quot;645&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5F12C56-E80D-48F9-BA28-E0F47BB165B4}&quot;/&gt;&lt;isInvalidForFieldText val=&quot;0&quot;/&gt;&lt;Image&gt;&lt;filename val=&quot;J:\LARRC\otel\slideshows\animals\k\group-b-lesson-19\data\asimages\{F5F12C56-E80D-48F9-BA28-E0F47BB165B4}_9.png&quot;/&gt;&lt;left val=&quot;111&quot;/&gt;&lt;top val=&quot;179&quot;/&gt;&lt;width val=&quot;490&quot;/&gt;&lt;height val=&quot;651&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PSNARRATIONPROPS" val="J:\LARRC\Study 2\Materials Team\Units\Animals\K\PPTs\Coral Reef\slide 10 - goodbye.mp3"/>
  <p:tag name="PPSNARRATION" val="10,1315661606,J:\LARRC\Study 3 Materials\Slideshows for CDs\Animals\K\Inst 1 Slideshows\Lesson 19\1_Animals_K_SupMat_L19_INT_CoralReefSlideshow_pptx\Media.ppcx"/>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PRESENTER_SHAPEINFO" val="&lt;ThreeDShapeInfo&gt;&lt;uuid val=&quot;{EE07A78B-A998-41E6-97F2-8BDC654D2097}&quot;/&gt;&lt;isInvalidForFieldText val=&quot;0&quot;/&gt;&lt;Image&gt;&lt;filename val=&quot;J:\LARRC\otel\slideshows\animals\k\group-b-lesson-19\data\asimages\{EE07A78B-A998-41E6-97F2-8BDC654D2097}_10.png&quot;/&gt;&lt;left val=&quot;10&quot;/&gt;&lt;top val=&quot;134&quot;/&gt;&lt;width val=&quot;704&quot;/&gt;&lt;height val=&quot;118&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27&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3233</TotalTime>
  <Words>496</Words>
  <Application>Microsoft Office PowerPoint</Application>
  <PresentationFormat>On-screen Show (4:3)</PresentationFormat>
  <Paragraphs>52</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Flow</vt:lpstr>
      <vt:lpstr>Animals of the Coral Reef</vt:lpstr>
      <vt:lpstr>How do animals get what they need in the coral reef?</vt:lpstr>
      <vt:lpstr>I’m a shark.</vt:lpstr>
      <vt:lpstr>I’m a sea turtle.</vt:lpstr>
      <vt:lpstr>I’m a crab.  </vt:lpstr>
      <vt:lpstr>I’m an octopus.  </vt:lpstr>
      <vt:lpstr>I’m a moray eel.  </vt:lpstr>
      <vt:lpstr>I’m a clown fish. </vt:lpstr>
      <vt:lpstr>I’m a spiny puffer fish. </vt:lpstr>
      <vt:lpstr>Thanks for listening!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animals live</dc:title>
  <dc:creator>Carolyn</dc:creator>
  <cp:lastModifiedBy>bbevens</cp:lastModifiedBy>
  <cp:revision>285</cp:revision>
  <dcterms:created xsi:type="dcterms:W3CDTF">2012-04-03T16:09:39Z</dcterms:created>
  <dcterms:modified xsi:type="dcterms:W3CDTF">2013-08-06T18:45:56Z</dcterms:modified>
</cp:coreProperties>
</file>