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heme/theme2.xml" ContentType="application/vnd.openxmlformats-officedocument.theme+xml"/>
  <Override PartName="/ppt/tags/tag101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notesSlides/notesSlide13.xml" ContentType="application/vnd.openxmlformats-officedocument.presentationml.notesSlide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notesSlides/notesSlide5.xml" ContentType="application/vnd.openxmlformats-officedocument.presentationml.notesSlide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tags/tag188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justice" initials="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FA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37" autoAdjust="0"/>
  </p:normalViewPr>
  <p:slideViewPr>
    <p:cSldViewPr>
      <p:cViewPr varScale="1">
        <p:scale>
          <a:sx n="91" d="100"/>
          <a:sy n="91" d="100"/>
        </p:scale>
        <p:origin x="-4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9T14:31:27.884" idx="1">
    <p:pos x="10" y="10"/>
    <p:text>want to comment on tthe blue arrow here?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9T14:32:19.333" idx="4">
    <p:pos x="10" y="10"/>
    <p:text>maybe put in notes here what you want the kids to say???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6E6A0-F41D-42BE-AA77-5F249732C2C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78FF1-49DB-4171-B598-E326EBF1D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lesson is about prefixes and suffixes. Are you ready?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person?</a:t>
            </a:r>
            <a:r>
              <a:rPr lang="en-US" baseline="0" dirty="0" smtClean="0"/>
              <a:t> W</a:t>
            </a:r>
            <a:r>
              <a:rPr lang="en-US" dirty="0" smtClean="0"/>
              <a:t>hat kind of a person is he is?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He’s a jumper. He jumps</a:t>
            </a:r>
            <a:r>
              <a:rPr lang="en-US" baseline="0" dirty="0" smtClean="0"/>
              <a:t> so he is a parachute jumper.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are there?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two jumpers. We put a /s/ sound on the end the end of jumper to tell us there is more than one</a:t>
            </a:r>
            <a:r>
              <a:rPr lang="en-US" baseline="0" dirty="0" smtClean="0"/>
              <a:t> jumper.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other ways we can change words in our language. There are tiny parts of words called prefixes. If</a:t>
            </a:r>
            <a:r>
              <a:rPr lang="en-US" baseline="0" dirty="0" smtClean="0"/>
              <a:t> we put the tiny part of a word UN in front of a word, it means NOT. Here is a clean pig. If I put the word part UN in front of clean, I get the word unclean. Unclean is another word for not clean. An Unclean pig is dirty.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931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un means not. This girl looks afraid. But when we put the UN in front of</a:t>
            </a:r>
            <a:r>
              <a:rPr lang="en-US" baseline="0" dirty="0" smtClean="0"/>
              <a:t> afraid, w</a:t>
            </a:r>
            <a:r>
              <a:rPr lang="en-US" dirty="0" smtClean="0"/>
              <a:t>hat word do we say—un   afraid, or unafraid.</a:t>
            </a:r>
            <a:r>
              <a:rPr lang="en-US" baseline="0" dirty="0" smtClean="0"/>
              <a:t>  It means NOT afraid.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234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unafraid, or not afraid means that s</a:t>
            </a:r>
            <a:r>
              <a:rPr lang="en-US" baseline="0" dirty="0" smtClean="0"/>
              <a:t>he’s not afraid if she’s unafraid.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234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another </a:t>
            </a:r>
            <a:r>
              <a:rPr lang="en-US" baseline="0" dirty="0" smtClean="0"/>
              <a:t>prefix or </a:t>
            </a:r>
            <a:r>
              <a:rPr lang="en-US" dirty="0" smtClean="0"/>
              <a:t>small word part</a:t>
            </a:r>
            <a:r>
              <a:rPr lang="en-US" baseline="0" dirty="0" smtClean="0"/>
              <a:t> that we can use, re. Re means again. Here’s a circle or cycle. If we re cycle, what word to we get?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906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recycle. We cycle things over again. We turn in our cans and bottles</a:t>
            </a:r>
            <a:r>
              <a:rPr lang="en-US" baseline="0" dirty="0" smtClean="0"/>
              <a:t> and they’re made again into new things.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094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it’s time to play</a:t>
            </a:r>
            <a:r>
              <a:rPr lang="en-US" baseline="0" dirty="0" smtClean="0"/>
              <a:t> a game with our words. You’ll pick up a card and say a sentence. If the card has a picture, you’ll tell what is happening, like ‘he is jumping.’ If the card has a backward arrow, you’ll say a sentence about what happened yesterday, like ‘he jumped out of a plane yesterday.’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45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language is very flexible. That means we can do many things with the words we say. I could say, he is jumping. That would tell me what he’s doing now.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card has a person on it, you’ll say what the person is called, like ‘he is a jumper.’  If the card has a number on it, you’ll say how many people there 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180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card has an UN or a RE on it with a picture, you’ll say what the word is, like unclean or recycle. Then you’ll get to move on the game board. And maybe you’ll</a:t>
            </a:r>
            <a:r>
              <a:rPr lang="en-US" baseline="0" dirty="0" smtClean="0"/>
              <a:t> get all the way around. But if you use all of these words, you’ll be a winner every time! Good luck playing the prefixes and suffixes game!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2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talked about what he did yesterday, I could also say that yesterday, he jumped. I changed the ‘is jumping’ to ‘jumped.’ Do you hear the difference? Jumping to jumped?</a:t>
            </a:r>
            <a:r>
              <a:rPr lang="en-US" baseline="0" dirty="0" smtClean="0"/>
              <a:t> That’s cool, huh?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wanted to talk about what kind of a person he is, I could say that he is a jumper. I changed the ‘jumped’ to ‘jumper.’ Do you hear the difference? Jumped to jumper?</a:t>
            </a:r>
            <a:r>
              <a:rPr lang="en-US" baseline="0" dirty="0" smtClean="0"/>
              <a:t> That’s cool, huh?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what if there were more than one jumper? I could say that here are two jumpers. I changed the ‘jumper’ to ‘jumpers.’ Do you hear the difference? Jumper to jumpers?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let’s see if you can tell me… what is happening?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is jumping. Yes, he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back arrow? What he did he do yesterday?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Right. Yesterday, he jumped.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FF1-49DB-4171-B598-E326EBF1D4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6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9" Type="http://schemas.openxmlformats.org/officeDocument/2006/relationships/tags" Target="../tags/tag82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tags" Target="../tags/tag77.xml"/><Relationship Id="rId42" Type="http://schemas.openxmlformats.org/officeDocument/2006/relationships/tags" Target="../tags/tag85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tags" Target="../tags/tag76.xml"/><Relationship Id="rId38" Type="http://schemas.openxmlformats.org/officeDocument/2006/relationships/tags" Target="../tags/tag81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41" Type="http://schemas.openxmlformats.org/officeDocument/2006/relationships/tags" Target="../tags/tag84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37" Type="http://schemas.openxmlformats.org/officeDocument/2006/relationships/tags" Target="../tags/tag80.xml"/><Relationship Id="rId40" Type="http://schemas.openxmlformats.org/officeDocument/2006/relationships/tags" Target="../tags/tag83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36" Type="http://schemas.openxmlformats.org/officeDocument/2006/relationships/tags" Target="../tags/tag79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4" Type="http://schemas.openxmlformats.org/officeDocument/2006/relationships/slideMaster" Target="../slideMasters/slideMaster1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35" Type="http://schemas.openxmlformats.org/officeDocument/2006/relationships/tags" Target="../tags/tag78.xml"/><Relationship Id="rId43" Type="http://schemas.openxmlformats.org/officeDocument/2006/relationships/tags" Target="../tags/tag8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>
                  <p:custDataLst>
                    <p:tags r:id="rId41"/>
                  </p:custDataLst>
                </p:nvPr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>
                  <p:custDataLst>
                    <p:tags r:id="rId42"/>
                  </p:custDataLst>
                </p:nvPr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>
                  <p:custDataLst>
                    <p:tags r:id="rId43"/>
                  </p:custDataLst>
                </p:nvPr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>
                  <p:custDataLst>
                    <p:tags r:id="rId38"/>
                  </p:custDataLst>
                </p:nvPr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>
                  <p:custDataLst>
                    <p:tags r:id="rId39"/>
                  </p:custDataLst>
                </p:nvPr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>
                  <p:custDataLst>
                    <p:tags r:id="rId40"/>
                  </p:custDataLst>
                </p:nvPr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>
                  <p:custDataLst>
                    <p:tags r:id="rId35"/>
                  </p:custDataLst>
                </p:nvPr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>
                  <p:custDataLst>
                    <p:tags r:id="rId36"/>
                  </p:custDataLst>
                </p:nvPr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>
                  <p:custDataLst>
                    <p:tags r:id="rId37"/>
                  </p:custDataLst>
                </p:nvPr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>
                <p:custDataLst>
                  <p:tags r:id="rId32"/>
                </p:custDataLst>
              </p:nvPr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>
                <p:custDataLst>
                  <p:tags r:id="rId33"/>
                </p:custDataLst>
              </p:nvPr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>
                <p:custDataLst>
                  <p:tags r:id="rId34"/>
                </p:custDataLst>
              </p:nvPr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>
              <p:custDataLst>
                <p:tags r:id="rId10"/>
              </p:custDataLst>
            </p:nvPr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>
              <p:custDataLst>
                <p:tags r:id="rId11"/>
              </p:custDataLst>
            </p:nvPr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>
              <p:custDataLst>
                <p:tags r:id="rId12"/>
              </p:custDataLst>
            </p:nvPr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>
              <p:custDataLst>
                <p:tags r:id="rId13"/>
              </p:custDataLst>
            </p:nvPr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>
              <p:custDataLst>
                <p:tags r:id="rId14"/>
              </p:custDataLst>
            </p:nvPr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>
              <p:custDataLst>
                <p:tags r:id="rId15"/>
              </p:custDataLst>
            </p:nvPr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>
              <p:custDataLst>
                <p:tags r:id="rId16"/>
              </p:custDataLst>
            </p:nvPr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>
              <p:custDataLst>
                <p:tags r:id="rId17"/>
              </p:custDataLst>
            </p:nvPr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>
              <p:custDataLst>
                <p:tags r:id="rId18"/>
              </p:custDataLst>
            </p:nvPr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>
              <p:custDataLst>
                <p:tags r:id="rId19"/>
              </p:custDataLst>
            </p:nvPr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>
              <p:custDataLst>
                <p:tags r:id="rId20"/>
              </p:custDataLst>
            </p:nvPr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>
              <p:custDataLst>
                <p:tags r:id="rId21"/>
              </p:custDataLst>
            </p:nvPr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>
              <p:custDataLst>
                <p:tags r:id="rId22"/>
              </p:custDataLst>
            </p:nvPr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>
              <p:custDataLst>
                <p:tags r:id="rId23"/>
              </p:custDataLst>
            </p:nvPr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>
              <p:custDataLst>
                <p:tags r:id="rId24"/>
              </p:custDataLst>
            </p:nvPr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>
              <p:custDataLst>
                <p:tags r:id="rId25"/>
              </p:custDataLst>
            </p:nvPr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>
              <p:custDataLst>
                <p:tags r:id="rId26"/>
              </p:custDataLst>
            </p:nvPr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>
              <p:custDataLst>
                <p:tags r:id="rId27"/>
              </p:custDataLst>
            </p:nvPr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>
              <p:custDataLst>
                <p:tags r:id="rId28"/>
              </p:custDataLst>
            </p:nvPr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>
              <p:custDataLst>
                <p:tags r:id="rId29"/>
              </p:custDataLst>
            </p:nvPr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>
              <p:custDataLst>
                <p:tags r:id="rId30"/>
              </p:custDataLst>
            </p:nvPr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>
              <p:custDataLst>
                <p:tags r:id="rId31"/>
              </p:custDataLst>
            </p:nvPr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>
            <p:custDataLst>
              <p:tags r:id="rId1"/>
            </p:custDataLst>
          </p:nvPr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"/>
            </p:custDataLst>
          </p:nvPr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0" name="Rectangle 49"/>
          <p:cNvSpPr/>
          <p:nvPr>
            <p:custDataLst>
              <p:tags r:id="rId6"/>
            </p:custDataLst>
          </p:nvPr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>
            <p:custDataLst>
              <p:tags r:id="rId9"/>
            </p:custDataLst>
          </p:nvPr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26" Type="http://schemas.openxmlformats.org/officeDocument/2006/relationships/tags" Target="../tags/tag15.xml"/><Relationship Id="rId39" Type="http://schemas.openxmlformats.org/officeDocument/2006/relationships/tags" Target="../tags/tag2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0.xml"/><Relationship Id="rId34" Type="http://schemas.openxmlformats.org/officeDocument/2006/relationships/tags" Target="../tags/tag23.xml"/><Relationship Id="rId42" Type="http://schemas.openxmlformats.org/officeDocument/2006/relationships/tags" Target="../tags/tag31.xml"/><Relationship Id="rId47" Type="http://schemas.openxmlformats.org/officeDocument/2006/relationships/tags" Target="../tags/tag36.xml"/><Relationship Id="rId50" Type="http://schemas.openxmlformats.org/officeDocument/2006/relationships/tags" Target="../tags/tag3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5" Type="http://schemas.openxmlformats.org/officeDocument/2006/relationships/tags" Target="../tags/tag14.xml"/><Relationship Id="rId33" Type="http://schemas.openxmlformats.org/officeDocument/2006/relationships/tags" Target="../tags/tag22.xml"/><Relationship Id="rId38" Type="http://schemas.openxmlformats.org/officeDocument/2006/relationships/tags" Target="../tags/tag27.xml"/><Relationship Id="rId46" Type="http://schemas.openxmlformats.org/officeDocument/2006/relationships/tags" Target="../tags/tag3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tags" Target="../tags/tag9.xml"/><Relationship Id="rId29" Type="http://schemas.openxmlformats.org/officeDocument/2006/relationships/tags" Target="../tags/tag18.xml"/><Relationship Id="rId41" Type="http://schemas.openxmlformats.org/officeDocument/2006/relationships/tags" Target="../tags/tag30.xml"/><Relationship Id="rId54" Type="http://schemas.openxmlformats.org/officeDocument/2006/relationships/tags" Target="../tags/tag4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3.xml"/><Relationship Id="rId32" Type="http://schemas.openxmlformats.org/officeDocument/2006/relationships/tags" Target="../tags/tag21.xml"/><Relationship Id="rId37" Type="http://schemas.openxmlformats.org/officeDocument/2006/relationships/tags" Target="../tags/tag26.xml"/><Relationship Id="rId40" Type="http://schemas.openxmlformats.org/officeDocument/2006/relationships/tags" Target="../tags/tag29.xml"/><Relationship Id="rId45" Type="http://schemas.openxmlformats.org/officeDocument/2006/relationships/tags" Target="../tags/tag34.xml"/><Relationship Id="rId53" Type="http://schemas.openxmlformats.org/officeDocument/2006/relationships/tags" Target="../tags/tag4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23" Type="http://schemas.openxmlformats.org/officeDocument/2006/relationships/tags" Target="../tags/tag12.xml"/><Relationship Id="rId28" Type="http://schemas.openxmlformats.org/officeDocument/2006/relationships/tags" Target="../tags/tag17.xml"/><Relationship Id="rId36" Type="http://schemas.openxmlformats.org/officeDocument/2006/relationships/tags" Target="../tags/tag25.xml"/><Relationship Id="rId49" Type="http://schemas.openxmlformats.org/officeDocument/2006/relationships/tags" Target="../tags/tag38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8.xml"/><Relationship Id="rId31" Type="http://schemas.openxmlformats.org/officeDocument/2006/relationships/tags" Target="../tags/tag20.xml"/><Relationship Id="rId44" Type="http://schemas.openxmlformats.org/officeDocument/2006/relationships/tags" Target="../tags/tag33.xml"/><Relationship Id="rId52" Type="http://schemas.openxmlformats.org/officeDocument/2006/relationships/tags" Target="../tags/tag4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Relationship Id="rId22" Type="http://schemas.openxmlformats.org/officeDocument/2006/relationships/tags" Target="../tags/tag11.xml"/><Relationship Id="rId27" Type="http://schemas.openxmlformats.org/officeDocument/2006/relationships/tags" Target="../tags/tag16.xml"/><Relationship Id="rId30" Type="http://schemas.openxmlformats.org/officeDocument/2006/relationships/tags" Target="../tags/tag19.xml"/><Relationship Id="rId35" Type="http://schemas.openxmlformats.org/officeDocument/2006/relationships/tags" Target="../tags/tag24.xml"/><Relationship Id="rId43" Type="http://schemas.openxmlformats.org/officeDocument/2006/relationships/tags" Target="../tags/tag32.xml"/><Relationship Id="rId48" Type="http://schemas.openxmlformats.org/officeDocument/2006/relationships/tags" Target="../tags/tag37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>
                  <p:custDataLst>
                    <p:tags r:id="rId52"/>
                  </p:custDataLst>
                </p:nvPr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>
                  <p:custDataLst>
                    <p:tags r:id="rId53"/>
                  </p:custDataLst>
                </p:nvPr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>
                  <p:custDataLst>
                    <p:tags r:id="rId54"/>
                  </p:custDataLst>
                </p:nvPr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>
                  <p:custDataLst>
                    <p:tags r:id="rId49"/>
                  </p:custDataLst>
                </p:nvPr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>
                  <p:custDataLst>
                    <p:tags r:id="rId50"/>
                  </p:custDataLst>
                </p:nvPr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>
                  <p:custDataLst>
                    <p:tags r:id="rId51"/>
                  </p:custDataLst>
                </p:nvPr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>
                  <p:custDataLst>
                    <p:tags r:id="rId46"/>
                  </p:custDataLst>
                </p:nvPr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>
                  <p:custDataLst>
                    <p:tags r:id="rId47"/>
                  </p:custDataLst>
                </p:nvPr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>
                  <p:custDataLst>
                    <p:tags r:id="rId48"/>
                  </p:custDataLst>
                </p:nvPr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>
                <p:custDataLst>
                  <p:tags r:id="rId43"/>
                </p:custDataLst>
              </p:nvPr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>
                <p:custDataLst>
                  <p:tags r:id="rId44"/>
                </p:custDataLst>
              </p:nvPr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>
                <p:custDataLst>
                  <p:tags r:id="rId45"/>
                </p:custDataLst>
              </p:nvPr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>
              <p:custDataLst>
                <p:tags r:id="rId21"/>
              </p:custDataLst>
            </p:nvPr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>
              <p:custDataLst>
                <p:tags r:id="rId22"/>
              </p:custDataLst>
            </p:nvPr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>
              <p:custDataLst>
                <p:tags r:id="rId23"/>
              </p:custDataLst>
            </p:nvPr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>
              <p:custDataLst>
                <p:tags r:id="rId24"/>
              </p:custDataLst>
            </p:nvPr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>
              <p:custDataLst>
                <p:tags r:id="rId25"/>
              </p:custDataLst>
            </p:nvPr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>
              <p:custDataLst>
                <p:tags r:id="rId26"/>
              </p:custDataLst>
            </p:nvPr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>
              <p:custDataLst>
                <p:tags r:id="rId27"/>
              </p:custDataLst>
            </p:nvPr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>
              <p:custDataLst>
                <p:tags r:id="rId28"/>
              </p:custDataLst>
            </p:nvPr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>
              <p:custDataLst>
                <p:tags r:id="rId29"/>
              </p:custDataLst>
            </p:nvPr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>
              <p:custDataLst>
                <p:tags r:id="rId30"/>
              </p:custDataLst>
            </p:nvPr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>
              <p:custDataLst>
                <p:tags r:id="rId31"/>
              </p:custDataLst>
            </p:nvPr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>
              <p:custDataLst>
                <p:tags r:id="rId32"/>
              </p:custDataLst>
            </p:nvPr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>
              <p:custDataLst>
                <p:tags r:id="rId33"/>
              </p:custDataLst>
            </p:nvPr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>
              <p:custDataLst>
                <p:tags r:id="rId34"/>
              </p:custDataLst>
            </p:nvPr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>
              <p:custDataLst>
                <p:tags r:id="rId35"/>
              </p:custDataLst>
            </p:nvPr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>
              <p:custDataLst>
                <p:tags r:id="rId36"/>
              </p:custDataLst>
            </p:nvPr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>
              <p:custDataLst>
                <p:tags r:id="rId37"/>
              </p:custDataLst>
            </p:nvPr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>
              <p:custDataLst>
                <p:tags r:id="rId38"/>
              </p:custDataLst>
            </p:nvPr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>
              <p:custDataLst>
                <p:tags r:id="rId39"/>
              </p:custDataLst>
            </p:nvPr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>
              <p:custDataLst>
                <p:tags r:id="rId40"/>
              </p:custDataLst>
            </p:nvPr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>
              <p:custDataLst>
                <p:tags r:id="rId41"/>
              </p:custDataLst>
            </p:nvPr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>
              <p:custDataLst>
                <p:tags r:id="rId42"/>
              </p:custDataLst>
            </p:nvPr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>
            <p:custDataLst>
              <p:tags r:id="rId13"/>
            </p:custDataLst>
          </p:nvPr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70" name="Rectangle 69"/>
          <p:cNvSpPr/>
          <p:nvPr>
            <p:custDataLst>
              <p:tags r:id="rId14"/>
            </p:custDataLst>
          </p:nvPr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15"/>
            </p:custDataLst>
          </p:nvPr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12D6B9-CD04-4E5E-8C4E-D73AC475231B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2C7E6A-BF76-4DFC-A561-E3D9873E5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image" Target="../media/image3.jpeg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image" Target="../media/image2.png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96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image" Target="../media/image4.jpeg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7" Type="http://schemas.openxmlformats.org/officeDocument/2006/relationships/image" Target="../media/image3.jpe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40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2" Type="http://schemas.openxmlformats.org/officeDocument/2006/relationships/tags" Target="../tags/tag144.xml"/><Relationship Id="rId16" Type="http://schemas.openxmlformats.org/officeDocument/2006/relationships/image" Target="../media/image5.png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notesSlide" Target="../notesSlides/notesSlide14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10" Type="http://schemas.openxmlformats.org/officeDocument/2006/relationships/image" Target="../media/image6.jpeg"/><Relationship Id="rId4" Type="http://schemas.openxmlformats.org/officeDocument/2006/relationships/tags" Target="../tags/tag159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Relationship Id="rId9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17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1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186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8.xml"/><Relationship Id="rId4" Type="http://schemas.openxmlformats.org/officeDocument/2006/relationships/tags" Target="../tags/tag18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1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3.xml"/><Relationship Id="rId4" Type="http://schemas.openxmlformats.org/officeDocument/2006/relationships/tags" Target="../tags/tag19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tags" Target="../tags/tag106.xml"/><Relationship Id="rId7" Type="http://schemas.openxmlformats.org/officeDocument/2006/relationships/image" Target="../media/image3.jpeg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image" Target="../media/image4.jpeg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13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comments" Target="../comments/comment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image" Target="../media/image3.jpeg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latin typeface="Franklin Gothic Demi Cond" pitchFamily="34" charset="0"/>
              </a:rPr>
              <a:t>Prefixes and Suffixes </a:t>
            </a:r>
            <a:endParaRPr lang="en-US" sz="8000" dirty="0">
              <a:latin typeface="Franklin Gothic Demi Con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733365" y="4421080"/>
            <a:ext cx="3496235" cy="1598720"/>
          </a:xfrm>
        </p:spPr>
        <p:txBody>
          <a:bodyPr>
            <a:normAutofit fontScale="55000" lnSpcReduction="20000"/>
          </a:bodyPr>
          <a:lstStyle/>
          <a:p>
            <a:r>
              <a:rPr lang="en-US" sz="5500" dirty="0" smtClean="0">
                <a:latin typeface="Franklin Gothic Demi" pitchFamily="34" charset="0"/>
              </a:rPr>
              <a:t>Animals</a:t>
            </a:r>
          </a:p>
          <a:p>
            <a:r>
              <a:rPr lang="en-US" sz="5500" dirty="0" smtClean="0">
                <a:latin typeface="Franklin Gothic Demi" pitchFamily="34" charset="0"/>
              </a:rPr>
              <a:t>Kindergarten </a:t>
            </a:r>
          </a:p>
          <a:p>
            <a:r>
              <a:rPr lang="en-US" sz="1100" dirty="0" smtClean="0">
                <a:latin typeface="Franklin Gothic Demi" pitchFamily="34" charset="0"/>
              </a:rPr>
              <a:t/>
            </a:r>
            <a:br>
              <a:rPr lang="en-US" sz="1100" dirty="0" smtClean="0">
                <a:latin typeface="Franklin Gothic Demi" pitchFamily="34" charset="0"/>
              </a:rPr>
            </a:br>
            <a:r>
              <a:rPr lang="en-US" sz="4200" dirty="0" smtClean="0">
                <a:latin typeface="Franklin Gothic Demi" pitchFamily="34" charset="0"/>
              </a:rPr>
              <a:t>Lesson </a:t>
            </a:r>
            <a:r>
              <a:rPr lang="en-US" sz="4200" dirty="0" smtClean="0">
                <a:latin typeface="Franklin Gothic Demi" pitchFamily="34" charset="0"/>
              </a:rPr>
              <a:t>18 - Text </a:t>
            </a:r>
            <a:r>
              <a:rPr lang="en-US" sz="4200" dirty="0" smtClean="0">
                <a:latin typeface="Franklin Gothic Demi" pitchFamily="34" charset="0"/>
              </a:rPr>
              <a:t>Mapping</a:t>
            </a:r>
            <a:endParaRPr lang="en-US" sz="4200" dirty="0">
              <a:latin typeface="Franklin Gothic Dem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195" y="304800"/>
            <a:ext cx="1873205" cy="1162391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56389" y="1981200"/>
            <a:ext cx="2659221" cy="3709129"/>
          </a:xfrm>
          <a:prstGeom prst="rect">
            <a:avLst/>
          </a:prstGeom>
          <a:ln w="53975" cmpd="tri">
            <a:solidFill>
              <a:schemeClr val="accent4">
                <a:lumMod val="50000"/>
              </a:schemeClr>
            </a:solidFill>
          </a:ln>
          <a:effectLst/>
        </p:spPr>
      </p:pic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20340853">
            <a:off x="3177678" y="454775"/>
            <a:ext cx="95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itchFamily="34" charset="0"/>
              </a:rPr>
              <a:t>re-</a:t>
            </a:r>
            <a:endParaRPr lang="en-US" sz="3600" dirty="0">
              <a:solidFill>
                <a:schemeClr val="bg1"/>
              </a:solidFill>
              <a:latin typeface="Franklin Gothic Demi Cond" pitchFamily="34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 rot="556864">
            <a:off x="2615068" y="1362143"/>
            <a:ext cx="95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Franklin Gothic Demi Cond" pitchFamily="34" charset="0"/>
              </a:rPr>
              <a:t>-s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Franklin Gothic Demi Cond" pitchFamily="34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 rot="1330603">
            <a:off x="3058378" y="4395330"/>
            <a:ext cx="95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Demi Cond" pitchFamily="34" charset="0"/>
              </a:rPr>
              <a:t>-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Demi Cond" pitchFamily="34" charset="0"/>
              </a:rPr>
              <a:t>er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Franklin Gothic Demi Cond" pitchFamily="34" charset="0"/>
            </a:endParaRPr>
          </a:p>
        </p:txBody>
      </p:sp>
      <p:sp>
        <p:nvSpPr>
          <p:cNvPr id="11" name="TextBox 10"/>
          <p:cNvSpPr txBox="1"/>
          <p:nvPr>
            <p:custDataLst>
              <p:tags r:id="rId7"/>
            </p:custDataLst>
          </p:nvPr>
        </p:nvSpPr>
        <p:spPr>
          <a:xfrm rot="20141196">
            <a:off x="371646" y="2259899"/>
            <a:ext cx="1493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itchFamily="34" charset="0"/>
              </a:rPr>
              <a:t>-</a:t>
            </a:r>
            <a:r>
              <a:rPr lang="en-US" sz="3600" dirty="0" err="1" smtClean="0">
                <a:solidFill>
                  <a:schemeClr val="bg1"/>
                </a:solidFill>
                <a:latin typeface="Franklin Gothic Demi Cond" pitchFamily="34" charset="0"/>
              </a:rPr>
              <a:t>ing</a:t>
            </a:r>
            <a:endParaRPr lang="en-US" sz="3600" dirty="0">
              <a:solidFill>
                <a:schemeClr val="bg1"/>
              </a:solidFill>
              <a:latin typeface="Franklin Gothic Demi Cond" pitchFamily="34" charset="0"/>
            </a:endParaRP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 rot="20928787">
            <a:off x="206004" y="4325292"/>
            <a:ext cx="95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Franklin Gothic Demi Cond" pitchFamily="34" charset="0"/>
              </a:rPr>
              <a:t>un-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Franklin Gothic Demi Cond" pitchFamily="34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 rot="995889">
            <a:off x="1463132" y="5851707"/>
            <a:ext cx="122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Franklin Gothic Demi Cond" pitchFamily="34" charset="0"/>
              </a:rPr>
              <a:t>-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Franklin Gothic Demi Cond" pitchFamily="34" charset="0"/>
              </a:rPr>
              <a:t>ed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Franklin Gothic Demi Cond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29566440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12420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Users\sbrinkle\Pictures\Let's Know Pictures\person icon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8260" y="2029849"/>
            <a:ext cx="914400" cy="17653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86447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2420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430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 is a jumper.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6" name="Picture 5" descr="C:\Users\sbrinkle\Pictures\Let's Know Pictures\person icon.jpg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8260" y="2029849"/>
            <a:ext cx="914400" cy="17653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325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874520" y="1104970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82346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762000" y="2508390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2</a:t>
            </a:r>
            <a:endParaRPr lang="en-US" sz="8800" dirty="0">
              <a:solidFill>
                <a:schemeClr val="accent1">
                  <a:lumMod val="50000"/>
                </a:schemeClr>
              </a:solidFill>
              <a:latin typeface="Franklin Gothic Dem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6244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874520" y="1104970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2954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Here are two jumpers.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82346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>
            <p:custDataLst>
              <p:tags r:id="rId5"/>
            </p:custDataLst>
          </p:nvPr>
        </p:nvSpPr>
        <p:spPr>
          <a:xfrm>
            <a:off x="762000" y="2508390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2</a:t>
            </a:r>
            <a:endParaRPr lang="en-US" sz="8800" dirty="0">
              <a:solidFill>
                <a:schemeClr val="accent1">
                  <a:lumMod val="50000"/>
                </a:schemeClr>
              </a:solidFill>
              <a:latin typeface="Franklin Gothic Dem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7724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>
            <p:custDataLst>
              <p:tags r:id="rId2"/>
            </p:custDataLst>
          </p:nvPr>
        </p:nvSpPr>
        <p:spPr>
          <a:xfrm>
            <a:off x="3886200" y="2057400"/>
            <a:ext cx="32447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tx2"/>
                </a:solidFill>
              </a:rPr>
              <a:t>= not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pPr algn="ctr">
              <a:tabLst>
                <a:tab pos="3886200" algn="l"/>
              </a:tabLst>
            </a:pPr>
            <a:r>
              <a:rPr lang="en-US" sz="6000" dirty="0" smtClean="0">
                <a:solidFill>
                  <a:schemeClr val="accent5"/>
                </a:solidFill>
                <a:latin typeface="Franklin Gothic Demi Cond" pitchFamily="34" charset="0"/>
              </a:rPr>
              <a:t>Prefixes</a:t>
            </a:r>
            <a:endParaRPr lang="en-US" sz="6000" dirty="0">
              <a:solidFill>
                <a:schemeClr val="accent5"/>
              </a:solidFill>
              <a:latin typeface="Franklin Gothic Demi Con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2209800"/>
            <a:ext cx="5105400" cy="152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Franklin Gothic Book" pitchFamily="34" charset="0"/>
              </a:rPr>
              <a:t>un</a:t>
            </a:r>
          </a:p>
        </p:txBody>
      </p:sp>
      <p:sp>
        <p:nvSpPr>
          <p:cNvPr id="4" name="&quot;No&quot; Symbol 3"/>
          <p:cNvSpPr/>
          <p:nvPr>
            <p:custDataLst>
              <p:tags r:id="rId5"/>
            </p:custDataLst>
          </p:nvPr>
        </p:nvSpPr>
        <p:spPr>
          <a:xfrm>
            <a:off x="4953000" y="1828800"/>
            <a:ext cx="2133600" cy="2209800"/>
          </a:xfrm>
          <a:prstGeom prst="noSmoking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4583018"/>
            <a:ext cx="1676400" cy="1268627"/>
          </a:xfrm>
          <a:prstGeom prst="rect">
            <a:avLst/>
          </a:prstGeom>
        </p:spPr>
      </p:pic>
      <p:grpSp>
        <p:nvGrpSpPr>
          <p:cNvPr id="19" name="Group 18"/>
          <p:cNvGrpSpPr/>
          <p:nvPr>
            <p:custDataLst>
              <p:tags r:id="rId6"/>
            </p:custDataLst>
          </p:nvPr>
        </p:nvGrpSpPr>
        <p:grpSpPr>
          <a:xfrm>
            <a:off x="6172200" y="4598773"/>
            <a:ext cx="1676400" cy="1268627"/>
            <a:chOff x="5486400" y="4603443"/>
            <a:chExt cx="1676400" cy="126862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86400" y="4603443"/>
              <a:ext cx="1676400" cy="1268627"/>
            </a:xfrm>
            <a:prstGeom prst="rect">
              <a:avLst/>
            </a:prstGeom>
          </p:spPr>
        </p:pic>
        <p:sp>
          <p:nvSpPr>
            <p:cNvPr id="9" name="Cloud Callout 8"/>
            <p:cNvSpPr/>
            <p:nvPr>
              <p:custDataLst>
                <p:tags r:id="rId9"/>
              </p:custDataLst>
            </p:nvPr>
          </p:nvSpPr>
          <p:spPr>
            <a:xfrm>
              <a:off x="6019800" y="4953000"/>
              <a:ext cx="457200" cy="152400"/>
            </a:xfrm>
            <a:prstGeom prst="cloudCallo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>
              <p:custDataLst>
                <p:tags r:id="rId10"/>
              </p:custDataLst>
            </p:nvPr>
          </p:nvSpPr>
          <p:spPr>
            <a:xfrm>
              <a:off x="5703216" y="5109328"/>
              <a:ext cx="207390" cy="351466"/>
            </a:xfrm>
            <a:custGeom>
              <a:avLst/>
              <a:gdLst>
                <a:gd name="connsiteX0" fmla="*/ 0 w 207390"/>
                <a:gd name="connsiteY0" fmla="*/ 0 h 351466"/>
                <a:gd name="connsiteX1" fmla="*/ 0 w 207390"/>
                <a:gd name="connsiteY1" fmla="*/ 0 h 351466"/>
                <a:gd name="connsiteX2" fmla="*/ 56561 w 207390"/>
                <a:gd name="connsiteY2" fmla="*/ 245097 h 351466"/>
                <a:gd name="connsiteX3" fmla="*/ 84842 w 207390"/>
                <a:gd name="connsiteY3" fmla="*/ 273377 h 351466"/>
                <a:gd name="connsiteX4" fmla="*/ 141403 w 207390"/>
                <a:gd name="connsiteY4" fmla="*/ 311084 h 351466"/>
                <a:gd name="connsiteX5" fmla="*/ 179110 w 207390"/>
                <a:gd name="connsiteY5" fmla="*/ 301658 h 351466"/>
                <a:gd name="connsiteX6" fmla="*/ 188537 w 207390"/>
                <a:gd name="connsiteY6" fmla="*/ 263950 h 351466"/>
                <a:gd name="connsiteX7" fmla="*/ 207390 w 207390"/>
                <a:gd name="connsiteY7" fmla="*/ 235670 h 351466"/>
                <a:gd name="connsiteX8" fmla="*/ 179110 w 207390"/>
                <a:gd name="connsiteY8" fmla="*/ 160256 h 351466"/>
                <a:gd name="connsiteX9" fmla="*/ 160256 w 207390"/>
                <a:gd name="connsiteY9" fmla="*/ 122548 h 351466"/>
                <a:gd name="connsiteX10" fmla="*/ 150829 w 207390"/>
                <a:gd name="connsiteY10" fmla="*/ 94268 h 351466"/>
                <a:gd name="connsiteX11" fmla="*/ 94269 w 207390"/>
                <a:gd name="connsiteY11" fmla="*/ 47134 h 351466"/>
                <a:gd name="connsiteX12" fmla="*/ 65988 w 207390"/>
                <a:gd name="connsiteY12" fmla="*/ 37707 h 351466"/>
                <a:gd name="connsiteX13" fmla="*/ 37708 w 207390"/>
                <a:gd name="connsiteY13" fmla="*/ 47134 h 351466"/>
                <a:gd name="connsiteX14" fmla="*/ 28281 w 207390"/>
                <a:gd name="connsiteY14" fmla="*/ 75414 h 351466"/>
                <a:gd name="connsiteX15" fmla="*/ 56561 w 207390"/>
                <a:gd name="connsiteY15" fmla="*/ 131975 h 351466"/>
                <a:gd name="connsiteX16" fmla="*/ 84842 w 207390"/>
                <a:gd name="connsiteY16" fmla="*/ 160256 h 351466"/>
                <a:gd name="connsiteX17" fmla="*/ 113122 w 207390"/>
                <a:gd name="connsiteY17" fmla="*/ 169682 h 351466"/>
                <a:gd name="connsiteX18" fmla="*/ 94269 w 207390"/>
                <a:gd name="connsiteY18" fmla="*/ 197963 h 351466"/>
                <a:gd name="connsiteX19" fmla="*/ 141403 w 207390"/>
                <a:gd name="connsiteY19" fmla="*/ 235670 h 351466"/>
                <a:gd name="connsiteX20" fmla="*/ 169683 w 207390"/>
                <a:gd name="connsiteY20" fmla="*/ 254524 h 351466"/>
                <a:gd name="connsiteX21" fmla="*/ 188537 w 207390"/>
                <a:gd name="connsiteY21" fmla="*/ 263950 h 351466"/>
                <a:gd name="connsiteX22" fmla="*/ 160256 w 207390"/>
                <a:gd name="connsiteY22" fmla="*/ 207390 h 351466"/>
                <a:gd name="connsiteX23" fmla="*/ 141403 w 207390"/>
                <a:gd name="connsiteY23" fmla="*/ 131975 h 351466"/>
                <a:gd name="connsiteX24" fmla="*/ 84842 w 207390"/>
                <a:gd name="connsiteY24" fmla="*/ 103695 h 351466"/>
                <a:gd name="connsiteX25" fmla="*/ 94269 w 207390"/>
                <a:gd name="connsiteY25" fmla="*/ 75414 h 351466"/>
                <a:gd name="connsiteX26" fmla="*/ 131976 w 207390"/>
                <a:gd name="connsiteY26" fmla="*/ 131975 h 351466"/>
                <a:gd name="connsiteX27" fmla="*/ 150829 w 207390"/>
                <a:gd name="connsiteY27" fmla="*/ 197963 h 351466"/>
                <a:gd name="connsiteX28" fmla="*/ 169683 w 207390"/>
                <a:gd name="connsiteY28" fmla="*/ 263950 h 351466"/>
                <a:gd name="connsiteX29" fmla="*/ 188537 w 207390"/>
                <a:gd name="connsiteY29" fmla="*/ 292231 h 351466"/>
                <a:gd name="connsiteX30" fmla="*/ 179110 w 207390"/>
                <a:gd name="connsiteY30" fmla="*/ 348792 h 351466"/>
                <a:gd name="connsiteX31" fmla="*/ 150829 w 207390"/>
                <a:gd name="connsiteY31" fmla="*/ 339365 h 351466"/>
                <a:gd name="connsiteX32" fmla="*/ 131976 w 207390"/>
                <a:gd name="connsiteY32" fmla="*/ 311084 h 351466"/>
                <a:gd name="connsiteX33" fmla="*/ 84842 w 207390"/>
                <a:gd name="connsiteY33" fmla="*/ 254524 h 351466"/>
                <a:gd name="connsiteX34" fmla="*/ 75415 w 207390"/>
                <a:gd name="connsiteY34" fmla="*/ 226243 h 351466"/>
                <a:gd name="connsiteX35" fmla="*/ 56561 w 207390"/>
                <a:gd name="connsiteY35" fmla="*/ 197963 h 351466"/>
                <a:gd name="connsiteX36" fmla="*/ 84842 w 207390"/>
                <a:gd name="connsiteY36" fmla="*/ 188536 h 351466"/>
                <a:gd name="connsiteX37" fmla="*/ 131976 w 207390"/>
                <a:gd name="connsiteY37" fmla="*/ 320511 h 351466"/>
                <a:gd name="connsiteX38" fmla="*/ 113122 w 207390"/>
                <a:gd name="connsiteY38" fmla="*/ 292231 h 351466"/>
                <a:gd name="connsiteX39" fmla="*/ 56561 w 207390"/>
                <a:gd name="connsiteY39" fmla="*/ 263950 h 351466"/>
                <a:gd name="connsiteX40" fmla="*/ 75415 w 207390"/>
                <a:gd name="connsiteY40" fmla="*/ 207390 h 351466"/>
                <a:gd name="connsiteX41" fmla="*/ 113122 w 207390"/>
                <a:gd name="connsiteY41" fmla="*/ 150829 h 351466"/>
                <a:gd name="connsiteX42" fmla="*/ 103695 w 207390"/>
                <a:gd name="connsiteY42" fmla="*/ 122548 h 351466"/>
                <a:gd name="connsiteX43" fmla="*/ 75415 w 207390"/>
                <a:gd name="connsiteY43" fmla="*/ 84841 h 351466"/>
                <a:gd name="connsiteX44" fmla="*/ 131976 w 207390"/>
                <a:gd name="connsiteY44" fmla="*/ 179109 h 351466"/>
                <a:gd name="connsiteX45" fmla="*/ 84842 w 207390"/>
                <a:gd name="connsiteY45" fmla="*/ 47134 h 351466"/>
                <a:gd name="connsiteX46" fmla="*/ 84842 w 207390"/>
                <a:gd name="connsiteY46" fmla="*/ 47134 h 35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390" h="351466">
                  <a:moveTo>
                    <a:pt x="0" y="0"/>
                  </a:moveTo>
                  <a:lnTo>
                    <a:pt x="0" y="0"/>
                  </a:lnTo>
                  <a:cubicBezTo>
                    <a:pt x="98035" y="137244"/>
                    <a:pt x="9996" y="-11010"/>
                    <a:pt x="56561" y="245097"/>
                  </a:cubicBezTo>
                  <a:cubicBezTo>
                    <a:pt x="58946" y="258214"/>
                    <a:pt x="74319" y="265192"/>
                    <a:pt x="84842" y="273377"/>
                  </a:cubicBezTo>
                  <a:cubicBezTo>
                    <a:pt x="102728" y="287288"/>
                    <a:pt x="141403" y="311084"/>
                    <a:pt x="141403" y="311084"/>
                  </a:cubicBezTo>
                  <a:cubicBezTo>
                    <a:pt x="153972" y="307942"/>
                    <a:pt x="169949" y="310819"/>
                    <a:pt x="179110" y="301658"/>
                  </a:cubicBezTo>
                  <a:cubicBezTo>
                    <a:pt x="188271" y="292497"/>
                    <a:pt x="183433" y="275859"/>
                    <a:pt x="188537" y="263950"/>
                  </a:cubicBezTo>
                  <a:cubicBezTo>
                    <a:pt x="193000" y="253537"/>
                    <a:pt x="201106" y="245097"/>
                    <a:pt x="207390" y="235670"/>
                  </a:cubicBezTo>
                  <a:cubicBezTo>
                    <a:pt x="197026" y="204579"/>
                    <a:pt x="194136" y="194065"/>
                    <a:pt x="179110" y="160256"/>
                  </a:cubicBezTo>
                  <a:cubicBezTo>
                    <a:pt x="173403" y="147414"/>
                    <a:pt x="165792" y="135465"/>
                    <a:pt x="160256" y="122548"/>
                  </a:cubicBezTo>
                  <a:cubicBezTo>
                    <a:pt x="156342" y="113415"/>
                    <a:pt x="156341" y="102536"/>
                    <a:pt x="150829" y="94268"/>
                  </a:cubicBezTo>
                  <a:cubicBezTo>
                    <a:pt x="140404" y="78630"/>
                    <a:pt x="111660" y="55830"/>
                    <a:pt x="94269" y="47134"/>
                  </a:cubicBezTo>
                  <a:cubicBezTo>
                    <a:pt x="85381" y="42690"/>
                    <a:pt x="75415" y="40849"/>
                    <a:pt x="65988" y="37707"/>
                  </a:cubicBezTo>
                  <a:cubicBezTo>
                    <a:pt x="56561" y="40849"/>
                    <a:pt x="44734" y="40108"/>
                    <a:pt x="37708" y="47134"/>
                  </a:cubicBezTo>
                  <a:cubicBezTo>
                    <a:pt x="30682" y="54160"/>
                    <a:pt x="28281" y="65477"/>
                    <a:pt x="28281" y="75414"/>
                  </a:cubicBezTo>
                  <a:cubicBezTo>
                    <a:pt x="28281" y="92420"/>
                    <a:pt x="47029" y="120536"/>
                    <a:pt x="56561" y="131975"/>
                  </a:cubicBezTo>
                  <a:cubicBezTo>
                    <a:pt x="65096" y="142217"/>
                    <a:pt x="73749" y="152861"/>
                    <a:pt x="84842" y="160256"/>
                  </a:cubicBezTo>
                  <a:cubicBezTo>
                    <a:pt x="93110" y="165768"/>
                    <a:pt x="103695" y="166540"/>
                    <a:pt x="113122" y="169682"/>
                  </a:cubicBezTo>
                  <a:cubicBezTo>
                    <a:pt x="106838" y="179109"/>
                    <a:pt x="94269" y="186633"/>
                    <a:pt x="94269" y="197963"/>
                  </a:cubicBezTo>
                  <a:cubicBezTo>
                    <a:pt x="94269" y="226389"/>
                    <a:pt x="123744" y="229784"/>
                    <a:pt x="141403" y="235670"/>
                  </a:cubicBezTo>
                  <a:cubicBezTo>
                    <a:pt x="150830" y="241955"/>
                    <a:pt x="163399" y="245097"/>
                    <a:pt x="169683" y="254524"/>
                  </a:cubicBezTo>
                  <a:cubicBezTo>
                    <a:pt x="188096" y="282144"/>
                    <a:pt x="169969" y="319653"/>
                    <a:pt x="188537" y="263950"/>
                  </a:cubicBezTo>
                  <a:cubicBezTo>
                    <a:pt x="170105" y="236302"/>
                    <a:pt x="168062" y="238612"/>
                    <a:pt x="160256" y="207390"/>
                  </a:cubicBezTo>
                  <a:cubicBezTo>
                    <a:pt x="159617" y="204834"/>
                    <a:pt x="149237" y="141767"/>
                    <a:pt x="141403" y="131975"/>
                  </a:cubicBezTo>
                  <a:cubicBezTo>
                    <a:pt x="128112" y="115361"/>
                    <a:pt x="103473" y="109905"/>
                    <a:pt x="84842" y="103695"/>
                  </a:cubicBezTo>
                  <a:cubicBezTo>
                    <a:pt x="87984" y="94268"/>
                    <a:pt x="85748" y="70302"/>
                    <a:pt x="94269" y="75414"/>
                  </a:cubicBezTo>
                  <a:cubicBezTo>
                    <a:pt x="113699" y="87072"/>
                    <a:pt x="131976" y="131975"/>
                    <a:pt x="131976" y="131975"/>
                  </a:cubicBezTo>
                  <a:cubicBezTo>
                    <a:pt x="161446" y="249852"/>
                    <a:pt x="123782" y="103296"/>
                    <a:pt x="150829" y="197963"/>
                  </a:cubicBezTo>
                  <a:cubicBezTo>
                    <a:pt x="154856" y="212058"/>
                    <a:pt x="162149" y="248882"/>
                    <a:pt x="169683" y="263950"/>
                  </a:cubicBezTo>
                  <a:cubicBezTo>
                    <a:pt x="174750" y="274084"/>
                    <a:pt x="182252" y="282804"/>
                    <a:pt x="188537" y="292231"/>
                  </a:cubicBezTo>
                  <a:cubicBezTo>
                    <a:pt x="185395" y="311085"/>
                    <a:pt x="191050" y="333867"/>
                    <a:pt x="179110" y="348792"/>
                  </a:cubicBezTo>
                  <a:cubicBezTo>
                    <a:pt x="172902" y="356551"/>
                    <a:pt x="158588" y="345573"/>
                    <a:pt x="150829" y="339365"/>
                  </a:cubicBezTo>
                  <a:cubicBezTo>
                    <a:pt x="141982" y="332287"/>
                    <a:pt x="138932" y="320027"/>
                    <a:pt x="131976" y="311084"/>
                  </a:cubicBezTo>
                  <a:cubicBezTo>
                    <a:pt x="116909" y="291712"/>
                    <a:pt x="100553" y="273377"/>
                    <a:pt x="84842" y="254524"/>
                  </a:cubicBezTo>
                  <a:cubicBezTo>
                    <a:pt x="81700" y="245097"/>
                    <a:pt x="79859" y="235131"/>
                    <a:pt x="75415" y="226243"/>
                  </a:cubicBezTo>
                  <a:cubicBezTo>
                    <a:pt x="70348" y="216110"/>
                    <a:pt x="53813" y="208954"/>
                    <a:pt x="56561" y="197963"/>
                  </a:cubicBezTo>
                  <a:cubicBezTo>
                    <a:pt x="58971" y="188323"/>
                    <a:pt x="75415" y="191678"/>
                    <a:pt x="84842" y="188536"/>
                  </a:cubicBezTo>
                  <a:cubicBezTo>
                    <a:pt x="177299" y="219356"/>
                    <a:pt x="143053" y="187585"/>
                    <a:pt x="131976" y="320511"/>
                  </a:cubicBezTo>
                  <a:cubicBezTo>
                    <a:pt x="125691" y="311084"/>
                    <a:pt x="121133" y="300242"/>
                    <a:pt x="113122" y="292231"/>
                  </a:cubicBezTo>
                  <a:cubicBezTo>
                    <a:pt x="94847" y="273956"/>
                    <a:pt x="79564" y="271618"/>
                    <a:pt x="56561" y="263950"/>
                  </a:cubicBezTo>
                  <a:cubicBezTo>
                    <a:pt x="62846" y="245097"/>
                    <a:pt x="64391" y="223926"/>
                    <a:pt x="75415" y="207390"/>
                  </a:cubicBezTo>
                  <a:lnTo>
                    <a:pt x="113122" y="150829"/>
                  </a:lnTo>
                  <a:cubicBezTo>
                    <a:pt x="109980" y="141402"/>
                    <a:pt x="109207" y="130816"/>
                    <a:pt x="103695" y="122548"/>
                  </a:cubicBezTo>
                  <a:cubicBezTo>
                    <a:pt x="73193" y="76795"/>
                    <a:pt x="75415" y="111194"/>
                    <a:pt x="75415" y="84841"/>
                  </a:cubicBezTo>
                  <a:lnTo>
                    <a:pt x="131976" y="179109"/>
                  </a:lnTo>
                  <a:lnTo>
                    <a:pt x="84842" y="47134"/>
                  </a:lnTo>
                  <a:lnTo>
                    <a:pt x="84842" y="47134"/>
                  </a:ln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Callout 10"/>
            <p:cNvSpPr/>
            <p:nvPr>
              <p:custDataLst>
                <p:tags r:id="rId11"/>
              </p:custDataLst>
            </p:nvPr>
          </p:nvSpPr>
          <p:spPr>
            <a:xfrm>
              <a:off x="5806911" y="4800600"/>
              <a:ext cx="103695" cy="304800"/>
            </a:xfrm>
            <a:prstGeom prst="cloudCallo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Callout 13"/>
            <p:cNvSpPr/>
            <p:nvPr>
              <p:custDataLst>
                <p:tags r:id="rId12"/>
              </p:custDataLst>
            </p:nvPr>
          </p:nvSpPr>
          <p:spPr>
            <a:xfrm>
              <a:off x="6019800" y="4724400"/>
              <a:ext cx="228600" cy="152400"/>
            </a:xfrm>
            <a:prstGeom prst="cloudCallo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Callout 14"/>
            <p:cNvSpPr/>
            <p:nvPr>
              <p:custDataLst>
                <p:tags r:id="rId13"/>
              </p:custDataLst>
            </p:nvPr>
          </p:nvSpPr>
          <p:spPr>
            <a:xfrm>
              <a:off x="6134100" y="5285061"/>
              <a:ext cx="419100" cy="175733"/>
            </a:xfrm>
            <a:prstGeom prst="cloudCallo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1168730" y="4343400"/>
            <a:ext cx="1422184" cy="1461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8900" dirty="0" smtClean="0">
                <a:solidFill>
                  <a:schemeClr val="tx2"/>
                </a:solidFill>
                <a:latin typeface="Franklin Gothic Book" pitchFamily="34" charset="0"/>
              </a:rPr>
              <a:t>un</a:t>
            </a:r>
            <a:endParaRPr lang="en-US" sz="8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7" name="Rectangle 16"/>
          <p:cNvSpPr/>
          <p:nvPr>
            <p:custDataLst>
              <p:tags r:id="rId8"/>
            </p:custDataLst>
          </p:nvPr>
        </p:nvSpPr>
        <p:spPr>
          <a:xfrm>
            <a:off x="4953000" y="4495800"/>
            <a:ext cx="875561" cy="1461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900" dirty="0" smtClean="0">
                <a:solidFill>
                  <a:schemeClr val="tx2"/>
                </a:solidFill>
                <a:latin typeface="Franklin Gothic Book" pitchFamily="34" charset="0"/>
              </a:rPr>
              <a:t>=</a:t>
            </a:r>
            <a:endParaRPr lang="en-US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672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5"/>
                </a:solidFill>
                <a:latin typeface="Franklin Gothic Demi Cond" pitchFamily="34" charset="0"/>
              </a:rPr>
              <a:t>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1828801"/>
            <a:ext cx="8229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latin typeface="Franklin Gothic Book" pitchFamily="34" charset="0"/>
              </a:rPr>
              <a:t> </a:t>
            </a:r>
            <a:endParaRPr lang="en-US" sz="8000" dirty="0">
              <a:latin typeface="Franklin Gothic Boo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091556" y="4114800"/>
            <a:ext cx="3002118" cy="2009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8" name="Group 7"/>
          <p:cNvGrpSpPr/>
          <p:nvPr/>
        </p:nvGrpSpPr>
        <p:grpSpPr>
          <a:xfrm>
            <a:off x="1600200" y="1752600"/>
            <a:ext cx="5638800" cy="2209800"/>
            <a:chOff x="609600" y="1371600"/>
            <a:chExt cx="5638800" cy="2209800"/>
          </a:xfrm>
        </p:grpSpPr>
        <p:sp>
          <p:nvSpPr>
            <p:cNvPr id="5" name="Rectangle 4"/>
            <p:cNvSpPr/>
            <p:nvPr>
              <p:custDataLst>
                <p:tags r:id="rId6"/>
              </p:custDataLst>
            </p:nvPr>
          </p:nvSpPr>
          <p:spPr>
            <a:xfrm>
              <a:off x="609600" y="1676400"/>
              <a:ext cx="5638800" cy="144655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800" dirty="0" smtClean="0">
                  <a:solidFill>
                    <a:schemeClr val="tx2"/>
                  </a:solidFill>
                  <a:latin typeface="Franklin Gothic Book" pitchFamily="34" charset="0"/>
                </a:rPr>
                <a:t>un = not</a:t>
              </a:r>
            </a:p>
          </p:txBody>
        </p:sp>
        <p:sp>
          <p:nvSpPr>
            <p:cNvPr id="6" name="&quot;No&quot; Symbol 5"/>
            <p:cNvSpPr/>
            <p:nvPr>
              <p:custDataLst>
                <p:tags r:id="rId7"/>
              </p:custDataLst>
            </p:nvPr>
          </p:nvSpPr>
          <p:spPr>
            <a:xfrm>
              <a:off x="3733800" y="1371600"/>
              <a:ext cx="2133600" cy="2209800"/>
            </a:xfrm>
            <a:prstGeom prst="noSmoking">
              <a:avLst/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438400" y="4373940"/>
            <a:ext cx="15183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Franklin Gothic Book" pitchFamily="34" charset="0"/>
              </a:rPr>
              <a:t>un</a:t>
            </a:r>
            <a:endParaRPr lang="en-US" dirty="0">
              <a:solidFill>
                <a:schemeClr val="accent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862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5"/>
                </a:solidFill>
                <a:latin typeface="Franklin Gothic Demi Cond" pitchFamily="34" charset="0"/>
              </a:rPr>
              <a:t>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099334" y="2153722"/>
            <a:ext cx="19050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Franklin Gothic Book" pitchFamily="34" charset="0"/>
              </a:rPr>
              <a:t>un</a:t>
            </a:r>
            <a:endParaRPr lang="en-US" sz="8000" dirty="0" smtClean="0">
              <a:latin typeface="Franklin Gothic Book" pitchFamily="34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4309134" y="1925122"/>
            <a:ext cx="2777466" cy="2209800"/>
            <a:chOff x="2861334" y="1428906"/>
            <a:chExt cx="2777466" cy="2209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61334" y="1604047"/>
              <a:ext cx="2777466" cy="1859518"/>
            </a:xfrm>
            <a:prstGeom prst="rect">
              <a:avLst/>
            </a:prstGeom>
            <a:ln>
              <a:solidFill>
                <a:srgbClr val="C00000"/>
              </a:solidFill>
            </a:ln>
            <a:effectLst>
              <a:softEdge rad="112500"/>
            </a:effectLst>
          </p:spPr>
        </p:pic>
        <p:sp>
          <p:nvSpPr>
            <p:cNvPr id="5" name="&quot;No&quot; Symbol 4"/>
            <p:cNvSpPr/>
            <p:nvPr>
              <p:custDataLst>
                <p:tags r:id="rId6"/>
              </p:custDataLst>
            </p:nvPr>
          </p:nvSpPr>
          <p:spPr>
            <a:xfrm>
              <a:off x="3276600" y="1428906"/>
              <a:ext cx="2133600" cy="2209800"/>
            </a:xfrm>
            <a:prstGeom prst="noSmoking">
              <a:avLst/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366465" y="4543961"/>
            <a:ext cx="43572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8000" dirty="0" smtClean="0">
                <a:solidFill>
                  <a:schemeClr val="accent2"/>
                </a:solidFill>
                <a:latin typeface="Franklin Gothic Book" pitchFamily="34" charset="0"/>
              </a:rPr>
              <a:t>not afraid</a:t>
            </a:r>
            <a:endParaRPr lang="en-US" sz="8000" dirty="0">
              <a:solidFill>
                <a:schemeClr val="accent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2644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5"/>
                </a:solidFill>
                <a:latin typeface="Franklin Gothic Demi Cond" pitchFamily="34" charset="0"/>
              </a:rPr>
              <a:t>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981200" y="1828800"/>
            <a:ext cx="60960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900" dirty="0" smtClean="0">
                <a:latin typeface="Franklin Gothic Book" pitchFamily="34" charset="0"/>
              </a:rPr>
              <a:t>re</a:t>
            </a:r>
            <a:endParaRPr lang="en-US" sz="8900" dirty="0">
              <a:latin typeface="Franklin Gothic Book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4038600" y="3646170"/>
            <a:ext cx="2498558" cy="237363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00B050"/>
                </a:solidFill>
              </a:ln>
              <a:latin typeface="Franklin Gothic Book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438400" y="4114800"/>
            <a:ext cx="1156086" cy="1461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900" dirty="0" smtClean="0">
                <a:solidFill>
                  <a:schemeClr val="accent2"/>
                </a:solidFill>
                <a:latin typeface="Franklin Gothic Book" pitchFamily="34" charset="0"/>
              </a:rPr>
              <a:t>re</a:t>
            </a:r>
            <a:endParaRPr lang="en-US" dirty="0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3429000" y="1828800"/>
            <a:ext cx="4075155" cy="1461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900" dirty="0" smtClean="0">
                <a:solidFill>
                  <a:schemeClr val="tx2"/>
                </a:solidFill>
                <a:latin typeface="Franklin Gothic Book" pitchFamily="34" charset="0"/>
              </a:rPr>
              <a:t>= again </a:t>
            </a:r>
            <a:endParaRPr lang="en-US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4094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5"/>
                </a:solidFill>
                <a:latin typeface="Franklin Gothic Demi Cond" pitchFamily="34" charset="0"/>
              </a:rPr>
              <a:t>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663720" y="2895600"/>
            <a:ext cx="25908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Franklin Gothic Book" pitchFamily="34" charset="0"/>
              </a:rPr>
              <a:t>  re  </a:t>
            </a:r>
            <a:endParaRPr lang="en-US" sz="9600" dirty="0">
              <a:latin typeface="Franklin Gothic Book" pitchFamily="34" charset="0"/>
            </a:endParaRPr>
          </a:p>
        </p:txBody>
      </p:sp>
      <p:pic>
        <p:nvPicPr>
          <p:cNvPr id="1026" name="Picture 2" descr="C:\Documents and Settings\bbevens\Local Settings\Temporary Internet Files\Content.IE5\DJ6ZXA7H\MC900440104[1].png"/>
          <p:cNvPicPr>
            <a:picLocks noChangeAspect="1" noChangeArrowheads="1"/>
          </p:cNvPicPr>
          <p:nvPr/>
        </p:nvPicPr>
        <p:blipFill>
          <a:blip r:embed="rId6" cstate="print"/>
          <a:srcRect b="6317"/>
          <a:stretch>
            <a:fillRect/>
          </a:stretch>
        </p:blipFill>
        <p:spPr bwMode="auto">
          <a:xfrm>
            <a:off x="3949720" y="2438400"/>
            <a:ext cx="2908280" cy="28956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547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5"/>
                </a:solidFill>
                <a:latin typeface="Franklin Gothic Demi Cond" pitchFamily="34" charset="0"/>
              </a:rPr>
              <a:t>Prefixes and Suffixes </a:t>
            </a:r>
            <a:r>
              <a:rPr lang="en-US" u="sng" dirty="0">
                <a:solidFill>
                  <a:schemeClr val="accent5"/>
                </a:solidFill>
                <a:latin typeface="Franklin Gothic Demi Cond" pitchFamily="34" charset="0"/>
              </a:rPr>
              <a:t>G</a:t>
            </a:r>
            <a:r>
              <a:rPr lang="en-US" u="sng" dirty="0" smtClean="0">
                <a:solidFill>
                  <a:schemeClr val="accent5"/>
                </a:solidFill>
                <a:latin typeface="Franklin Gothic Demi Cond" pitchFamily="34" charset="0"/>
              </a:rPr>
              <a:t>ame</a:t>
            </a:r>
            <a:endParaRPr lang="en-US" u="sng" dirty="0">
              <a:solidFill>
                <a:schemeClr val="accent5"/>
              </a:solidFill>
              <a:latin typeface="Franklin Gothic Demi Cond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828800" y="1926955"/>
            <a:ext cx="1295400" cy="1806845"/>
          </a:xfrm>
          <a:prstGeom prst="rect">
            <a:avLst/>
          </a:prstGeom>
          <a:ln w="381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581400" y="2354759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Franklin Gothic Book" pitchFamily="34" charset="0"/>
              </a:rPr>
              <a:t>He is jumping.</a:t>
            </a:r>
            <a:endParaRPr lang="en-US" sz="4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6" name="Left Arrow 5"/>
          <p:cNvSpPr/>
          <p:nvPr>
            <p:custDataLst>
              <p:tags r:id="rId5"/>
            </p:custDataLst>
          </p:nvPr>
        </p:nvSpPr>
        <p:spPr>
          <a:xfrm>
            <a:off x="1752600" y="4419600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657600" y="46482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Franklin Gothic Book" pitchFamily="34" charset="0"/>
              </a:rPr>
              <a:t>He jumped.</a:t>
            </a:r>
            <a:endParaRPr lang="en-US" sz="4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318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24200" y="1121302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430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 is jump</a:t>
            </a:r>
            <a:r>
              <a:rPr lang="en-US" sz="4000" b="1" u="sng" dirty="0" smtClean="0">
                <a:solidFill>
                  <a:schemeClr val="tx2"/>
                </a:solidFill>
                <a:latin typeface="Franklin Gothic Book" pitchFamily="34" charset="0"/>
              </a:rPr>
              <a:t>ing</a:t>
            </a:r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1580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accent5"/>
                </a:solidFill>
                <a:latin typeface="Franklin Gothic Demi Cond" pitchFamily="34" charset="0"/>
              </a:rPr>
              <a:t>Prefixes and Suffixes Game</a:t>
            </a:r>
            <a:endParaRPr lang="en-US" dirty="0">
              <a:latin typeface="Franklin Gothic Demi Cond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505200" y="2279809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Franklin Gothic Book" pitchFamily="34" charset="0"/>
              </a:rPr>
              <a:t>He is a jumper.</a:t>
            </a:r>
            <a:endParaRPr lang="en-US" sz="4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3581400" y="4038600"/>
            <a:ext cx="601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Franklin Gothic Book" pitchFamily="34" charset="0"/>
              </a:rPr>
              <a:t>There are two </a:t>
            </a:r>
            <a:br>
              <a:rPr lang="en-US" sz="4400" dirty="0" smtClean="0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en-US" sz="4400" dirty="0" smtClean="0">
                <a:solidFill>
                  <a:schemeClr val="tx2"/>
                </a:solidFill>
                <a:latin typeface="Franklin Gothic Book" pitchFamily="34" charset="0"/>
              </a:rPr>
              <a:t>jumpers.</a:t>
            </a:r>
            <a:endParaRPr lang="en-US" sz="4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8" name="Picture 7" descr="C:\Users\sbrinkle\Pictures\Let's Know Pictures\person icon.jpg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016862"/>
            <a:ext cx="952500" cy="14133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524000" y="4038600"/>
            <a:ext cx="182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1">
                    <a:lumMod val="50000"/>
                  </a:schemeClr>
                </a:solidFill>
                <a:latin typeface="Franklin Gothic Book" pitchFamily="34" charset="0"/>
              </a:rPr>
              <a:t>2</a:t>
            </a:r>
            <a:endParaRPr lang="en-US" sz="8800" b="1" dirty="0">
              <a:solidFill>
                <a:schemeClr val="accent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944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accent5"/>
                </a:solidFill>
                <a:latin typeface="Franklin Gothic Demi Cond" pitchFamily="34" charset="0"/>
              </a:rPr>
              <a:t>Prefixes and Suffixes Game</a:t>
            </a:r>
            <a:endParaRPr lang="en-US" dirty="0">
              <a:latin typeface="Franklin Gothic Demi Con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219200" y="2057400"/>
            <a:ext cx="64770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Franklin Gothic Book" pitchFamily="34" charset="0"/>
              </a:rPr>
              <a:t>  un +          =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2057400"/>
            <a:ext cx="1676400" cy="1268627"/>
          </a:xfrm>
          <a:prstGeom prst="rect">
            <a:avLst/>
          </a:prstGeom>
        </p:spPr>
      </p:pic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3611775" y="3810000"/>
            <a:ext cx="2286000" cy="22098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00B050"/>
                </a:solidFill>
              </a:ln>
              <a:latin typeface="Franklin Gothic Book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143000" y="4343400"/>
            <a:ext cx="66752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solidFill>
                  <a:schemeClr val="tx2"/>
                </a:solidFill>
                <a:latin typeface="Franklin Gothic Book" pitchFamily="34" charset="0"/>
              </a:rPr>
              <a:t> re  +             =  ?</a:t>
            </a:r>
            <a:endParaRPr lang="en-US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112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138340" y="1121302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43000" y="5105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 jump</a:t>
            </a:r>
            <a:r>
              <a:rPr lang="en-US" sz="4000" b="1" u="sng" dirty="0" smtClean="0">
                <a:solidFill>
                  <a:schemeClr val="tx2"/>
                </a:solidFill>
                <a:latin typeface="Franklin Gothic Book" pitchFamily="34" charset="0"/>
              </a:rPr>
              <a:t>ed</a:t>
            </a:r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3" name="Left Arrow 2"/>
          <p:cNvSpPr/>
          <p:nvPr>
            <p:custDataLst>
              <p:tags r:id="rId4"/>
            </p:custDataLst>
          </p:nvPr>
        </p:nvSpPr>
        <p:spPr>
          <a:xfrm>
            <a:off x="1066800" y="2416314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483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38340" y="1121302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430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 is a jump</a:t>
            </a:r>
            <a:r>
              <a:rPr lang="en-US" sz="4000" b="1" u="sng" dirty="0" smtClean="0">
                <a:solidFill>
                  <a:schemeClr val="tx2"/>
                </a:solidFill>
                <a:latin typeface="Franklin Gothic Book" pitchFamily="34" charset="0"/>
              </a:rPr>
              <a:t>er</a:t>
            </a:r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6" name="Picture 5" descr="C:\Users\sbrinkle\Pictures\Let's Know Pictures\person icon.jpg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3340" y="2066706"/>
            <a:ext cx="824060" cy="1590894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992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79832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2192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Here are two jumper</a:t>
            </a:r>
            <a:r>
              <a:rPr lang="en-US" sz="4000" b="1" u="sng" dirty="0" smtClean="0">
                <a:solidFill>
                  <a:schemeClr val="tx2"/>
                </a:solidFill>
                <a:latin typeface="Franklin Gothic Book" pitchFamily="34" charset="0"/>
              </a:rPr>
              <a:t>s</a:t>
            </a:r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823460" y="1112661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>
            <p:custDataLst>
              <p:tags r:id="rId5"/>
            </p:custDataLst>
          </p:nvPr>
        </p:nvSpPr>
        <p:spPr>
          <a:xfrm>
            <a:off x="762000" y="2658070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1">
                    <a:lumMod val="50000"/>
                  </a:schemeClr>
                </a:solidFill>
                <a:latin typeface="Franklin Gothic Demi" pitchFamily="34" charset="0"/>
              </a:rPr>
              <a:t>2</a:t>
            </a:r>
            <a:endParaRPr lang="en-US" sz="8800" dirty="0">
              <a:solidFill>
                <a:schemeClr val="accent1">
                  <a:lumMod val="50000"/>
                </a:schemeClr>
              </a:solidFill>
              <a:latin typeface="Franklin Gothic Dem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97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2420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30323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2420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430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 is jumping.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623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2420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Left Arrow 2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6131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124200" y="1128537"/>
            <a:ext cx="2796540" cy="3900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066800" y="5083314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Franklin Gothic Book" pitchFamily="34" charset="0"/>
              </a:rPr>
              <a:t>He jumped.</a:t>
            </a:r>
            <a:endParaRPr lang="en-US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3" name="Left Arrow 2"/>
          <p:cNvSpPr/>
          <p:nvPr>
            <p:custDataLst>
              <p:tags r:id="rId4"/>
            </p:custDataLst>
          </p:nvPr>
        </p:nvSpPr>
        <p:spPr>
          <a:xfrm>
            <a:off x="1143000" y="2438400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8440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12919PHOTO" val="/9j/4AAQSkZJRgABAQAAAQABAAD/2wBDAAMCAgMCAgMDAwMEAwMEBQgFBQQEBQoHBwYIDAoMDAsKCwsNDhIQDQ4RDgsLEBYQERMUFRUVDA8XGBYUGBIUFRT/2wBDAQMEBAUEBQkFBQkUDQsNFBQUFBQUFBQUFBQUFBQUFBQUFBQUFBQUFBQUFBQUFBQUFBQUFBQUFBQUFBQUFBQUFBT/wAARCABSAL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nkWIfMyp9aXz0/vr+dch49+FHhD4n2UNr4t8PWPiC3gLvEl7Fv8vf8Ae21+SX7GnwX8OeLP29/HvgrXbJtY8N+HJtY+yaZezO8P7m68mHf/AH9iPQB+zkciSD5X3VJXO+EPBGheBdGTSfD2lWujaZEzOlrZx7EV2+8a6KgAooooAry3EUTojyKryfKis33qsV+XP/BRv9oXxf4D+P8A8OPFOgW0reEPAOsiGa5jfCXepOiTXNt/4DOif8Dev0p8KeJtO8aeGtJ1/SZ0utL1S1hvbWZP44XTeh/WgDdqGSRIE3u6og/iY1NWB4q8IaN430K60bXtOt9W0m52mazu498b4bdytAE1x4q0WyH7/V7CH/rpcov9adpniTR9Y+TT9Vsr9v8Ap2uEf/0E1+QHxc+DPg/wN/wVJ8H+EtN0KztvCl/qOlzPpDoHtiZU+dNj8bWZfudK/Rv4kfsX/CTx/oU9tF4J0jw5qZjb7JrGg2qWNzay/wADo8OzmgD3uivzV/4JqftPeN9a+J3if4KePNXm8ST6PDcNp+p3LmS4jNtL5Lwu5++uDuXfX6VUARySLGm5m2rWbceJtIs/9fqtlD/10uUX+tGuaDp3ibSLzStVsodQ0+7iMNxbTrvSVP7rV+PH7evwX8G/DP8AbZ+GWleGtCtNK0XWE065vNMgT/Rnf7ZIj/J/toiUAfsHpvirRdXkMVnq1hdyf3La4ST+VbVeJeLf2P8A4M+ONNks734d6DZBlwt5pNmljdRP/eSWEI6tXxZ+xB+0P42+G/7V3iD9nXxdrt34u0O31C/s9Mvb+Tzri3e23Onzf3HRD8n8DntQB+oFFFc/428ZaV4A8I6z4m1u4Sz0nSbV7u6mf+BEXcaANuR1iTczbFWsG38ceHL27+yWmvaZd333fssF9E7/APfG+vzv+A174v8A+ClPxB8QeLfG19qWjfBPQbkWlj4Q0+d4IdRm+/suXQ/PsTY7n/bRV719vRfsx/CSHRU0yD4a+FobRE2JGmkwo6j/AH9m6gD1WivhH9q3RfG3wLtPBGneGtXutT+GOt+LtHtru21SZrm60V1vEdI4ZmO97d/L2bH37Mf7dfd1ABX5NfsJf8pPfjP/ANdtf/8AS9K/WWvyb/YS+b/gp98Z/wDrtr3/AKXpQB+slFFeeap8W9L034y6L8N1R5dZ1PSbnWS6t8lvDDIifP8A77Px/uPQB6HXGfFDx3B8MvAGu+J7qH7THpls86W6ffuZvuwwp/tu+xPq9dnXz98bNMHxj+KXhX4ZLf31jpmmxf8ACV65daZceTMvlPssId4+5vm3zf8AbrQBxHxs/ZWuvH/7E2r+B7pUvvG5hfxE90QN82sFmuZsf77vJD/uPXnf/BIr46Hx18Er74f6lOG1fwfcbLZX++1jN86f98PvT/vivp3/AIZzT/opHxF/8KR//iK/Nya0H/BPv/go3p7Ld3H/AAg3ijYslzdyFi1ndvtd5H/i8m4QP+FAH7BUUyn0Afkd+1Lrtt4a/wCCsPgnVr37QbW3l0iWX7PbPcSbdjfcRNzt/wAAFfX3if8A4KEeArjXZfBXgC01bxj8TZt8Nl4dmsX03/SAvCTPd+Ts/wDQvavlT9on/lMJ8Pf+vvRv/QHr3j/go5+xzJ8afCJ+I/gy3aL4j+GYvO/0UFJdQtk+fZnqZU++n/fHpQBN+wd+xBrnwE8SeIfiP8Qrq1u/HeuK6fZbI74rJHffN8/8Tu393j86+4K+Mf8Agnh+2dF+0f8AD5fDnii7VfiNoUapdb/lbULfolyv+1ztf/a/3xX2dQAV+Sv/AAU8u49N/be+EFzLu8m3stOnkKIztsTUJCflX71frVX5N/8ABTX/AJPw+Cn/AF76b/6c3oA+u/F3/BQv4V+H/EEPhXSl1zXvHNy4gtfDv9lT6bNLM/3Ed7xIUTef4q82/Y//AGMfF3hr43+Ifjp8Wvsdt4v1e5ubmy0SymEyWL3BPmO7j5d20hFCV3P7fv7HVp+038N5NT0W3WD4iaBG82l3KLsa6QfM9q7dw/8AB/dc+havP/8Agm1+2bP8VtIl+F/jy7lg8f6CrJbTXeVl1K2j+Vlcf89osfP3I+fs9AH3zXxN/wAFcPFt14b/AGTLixtnaMa3rFpp9wU/54/PM/6wpX2zXyR/wU4+E9/8T/2T9eXSYXuL/QLiLXEhRNzukO/zv/Ibu3/AKAGf8Es9DttE/Yy8JSQ/67ULu/vZj/ef7S6Z/wC+ESvrqvhn/gkZ8TLLxd+zCvhlZl/tLwvqE0E0P8fkzN50L/8Aj7p/wCvuagDjPib8O9N+KfhV9B1Yyratc214skB+dJbedJk/8fQV2deGftX/ABsf4JeAdIuLG6ittd1zXtN0fTkkRX3vLcp53y9/3PmV7nQBw3xE1Hx1p9jF/wAIVoWj67evu81dZ1N7NI/7v3IX3V8FfAP9i39on4HftCaz8VifA+u32svef2hYHU7mJW+0v5zmNvI+X58V+h+vy+Io2h/sW10y5X/lt/aFxLCf+AbEesr7T8QP+gb4b/8ABjcf/GaAOJvvFHx4FnJ9i+H/AILW6C/L53iq42f+kVeKfs7fs3/Gbw9+1X4h+LvxX1bw/etqmjSaZb2ujXMrJagyI6QoroPkVVf8TX1D9p+IH/QN8N/+DG4/+M0fafiB/wBA3w3/AODG4/8AjNAGp4quddtfD99L4Zs7PUdbWH/RLbUbl7aB3/23VHK/98V8r/Aj4ZftHeCPjj4x8Y+NovA+vad4vmtft8NjqFykmnxQl0RbbfD8yojv8jY3/wB+vpT7T8QP+gb4b/8ABjcf/GaPtPxA/wCgb4b/APBjcf8AxmgDtK+BP25v2UPi3+11qGhQ2Wj+D9BtdAmufs+oT6vNLcXELlBh1+zfJ9xGx89fY/2n4gf9A3w3/wCDG4/+M0fafiB/0DfDf/gxuP8A4zQBwP7MmlfFvwx4MtPDvxUj0G7u9LtYbW31rRr2aZr1UyuZkeNNr7Qnz/xV6f4uufEFloc83hzT7LVNXTb5VrqF21tC/wDey6I5/wDHKzvtPxA/6Bvhv/wY3H/xmj7T8QP+gb4b/wDBjcf/ABmgD4A+JH7Fn7RHxD/aksvjWJPAmn6rp99aXNppP9o3LRIlvs2I7+Tlt+Du/wB+vv34fan42v4Ln/hMvD+k6HOpXyV0nU3vEl4+b78Me2nfafiB/wBA3w3/AODG4/8AjNH2n4gf9A3w3/4Mbj/4zQB8RfHv/gnR4xg+Ott8VPgF4j0zwjrElw15d2l9I8McdwfvvDsjcbH/AI0b1r68+DWofFuaye2+KGj+F7W6iiTZqHhrUZpkuH/65Swps/77euh+0/ED/oG+G/8AwY3H/wAZo+0/ED/oG+G//Bjcf/GaANnxFNqtrot5LollBqOqJHm3trq5NtFK/ozhH2/98Gvzu/aa/Yu/aE/aM+Nuj/Ed/wDhB9BuNGgtoNPsE1S4m2+VM8w3v5Cbvnevvj7T8QP+gb4b/wDBjcf/ABmj7T8QP+gb4b/8GNx/8ZoAofDfVPiJeidPHfh/QtHdYk2TaNq0t4kz/wAfyvCmxa+Rf2uv+Cd2v/EP4sWHxS+DetWfhDxkbhbu9FxK0CNcrjZcxOiPsf8Avj+P+f2T9p+IH/QN8N/+DG4/+M0fafiB/wBA3w3/AODG4/8AjNAHE/A+6+ONvbpYfFXT/ClwYoedX8P3s3mTPj+O3eEIv1R/+AV7LJGroyuu9W/hrkPtPxA/6Bvhv/wY3H/xmj7T8QP+gb4b/wDBjcf/ABmgD5R1/wDYT8RfBz4t3HxN/Zz8Qaf4W1K7Z/7R8I62j/2Vdq5DMisnzImeiY+T+ApxXsmm/EX4+Xlmtpd/B3Q7DUyNrX3/AAlyvZ7/AO/sWHzdvt1r0r7T8QP+gb4b/wDBjcf/ABmj7T8QP+gb4b/8GNx/8ZoA8J8ffsi6h8brey1/4i+IU1Px1p9/aXmkfYYZIdM0ZIrlJXihi37385V2PK538J9zZivqquL+0/ED/oG+G/8AwY3H/wAZrodNkv3sojfxwQ3uP3q2xeWLP+yzBT+lAGnXm3x91e90H4bXV5p97Pp94t9YRrNbNh9j3kKP/wCOO9ek0UAeKeLf2gbHQfEF3YaVbx6qtvFMkr73QJMltNMi7tvzqfJ2fJv+aSqX/C/r0ahZaONKsl1O6u/s0RlvtkT/APHs52bk52Jc/wDkF692+4teX6z4v8Aa7OkuoNJcuvyDfYXHzbH3/wBz+/QByc37S7W2lvcNoifaUtobl7VJn3/OjvMn3PvpsqeH496jqOr3Vpp+i2F1Cl9JYfaG1PasMi/af9d8nyI32ZAH/vTpXoP/AAuPwn/0ELj/AMF9z/8AG6xNN8Y/D/RrlrqzaWG4ZTB5o0+5bCb920fJ93dQBB49+L58E63a6cmnrczS23nOS7J5WYpmjP3fu74dn/A+38XEeLPjprOoeFNYtbWxTRdRWye6j1BZXKD9xbTIkfyfPL/pP/kF69Y/4XD4V/6CM/8A4L7n/wCIo/4XF4T/AOf+4/8ABfcf/G6APJfjl428ReHviZDDo2oahbaamj213d3FqPOSxT7eivc+T/y2/c796f3Pn/gre1f4/wB1pugX2sf2PG8K3FxBaWouXe5l8nzt5dET5N6Q70/3673/AIXH4T/6CFx/4L7n/wCN0n/C4vCf/P8A3H/gvuP/AI3QB5Ze/FnUb/xppb4a00yZ3tv7PjuHR/k1OGFJpvk/jR3fZ/Gj1M/7SuoQaVYyzaFYw3t3DbTRJPqHkwl5oXdId7p9/emyvTf+Fw+E/wDn+uP/AAX3H/xusbXPGngLxGgXUJLi4VUdD/oF3yj/AH1OE+6woA86+OnjHxT4c8dWEWk319axDQTeX0tn++hsQl7BvufJKfvtiNL8ndN5/grrD8c71YHvbfQVutO/tCSyQW93uutiSOnneTs+4+xHT/Yeuuj+LvhKBERL24RF+RU/s+5/+IqT/hcXhP8A5/7j/wAF9x/8boA4aD473EcHh+5vdFtrU6u8H7lbppJLeGV4Ubedm1Xjeb50/wBisrVPjPr+ueANemXT7fQ73+wX1O0nS5fe+9JlRIfk+eZHh+dP9tK9O/4XF4T/AOf+4/8ABfcf/G6P+FxeE/8An/uP/Bfcf/G6AOJ8XfETXrv4aape6bC9neafrdtpt9c2amfybT7TCLm5T5P4IXkf/Z2e1Tap8S28G3d8umteeJbQWsl4rylmTfCif6NBNtPmyzb/AJB/sPXYf8Lh8K/9BGf/AMF9z/8AEUf8Lf8ACf8Az/XH/gvuP/jdAHAL8fdShkmjm8Ohx5rj9zcu8mxLya2d9uz5/wDUo+xP4Xq1Z/GvWNW1LR9Ot/DkcE+pvD+8vLl0S03x3L+TN8n+uT7N86f9Nkrtf+FxeE/+f+4/8F9x/wDG6P8AhcXhP/n/ALj/AMF9x/8AG6APMtF+O+oQwx6hf6ZF59xYW01wiXL+Tbu8N6+zZs+V99siP/vpVg/tCaokVzef2Bam1jiln/4+23tHHHau4Hyfe/0nb/2yNen6P8Q9A1+/SysLuWe5I3oklpMg/wC+nSutoAKKKKACiiigAooooA5P4ieNF+H/AIO1PXXspdTezi8xbKB0R7g/3E3Vyt18bNNTxdoejo0SW2vW8FzpeoXDPFDqCylvkgfZsd0TY+zfuff8orv9R0O21K/sbmcyM9lvZEDfI29Nh3r/ABcZrk9C+Dnhrw3pmn2FrDciwsZIWgtZrp5EV4n3wff/ALj/AHfotADfh/8AEe98deGfDOr/ANkxWMermfzY/te97fyy6/3Pn+5V/Svij4f8T3Piyw0HU4dS1PwvMbXU7ZQ6/Z5vL3BH+X0/u5qx4Z+H+i+EAq6Yk8VtG0rW9q8rvDBvfe+xP4fmrauNHtbiC+iESx/bUZJmi+V2+Xb971oA8e0H9oQeJ/hBrfxC0vTLa50/StH/ALRltI9RxL9pSHzpLZ/k+XYhX5/4/wDd5r1Oz1i8l1GSG4toobZLKGfzkk3PvcvuXZt/2K5DTfgL4P0tHiisriS1m0VPD9zaPcv5N5ZohRFmTPzsqNs3/frs9B8MW/h6NlhnurklUQy3c7SvtX7q8/U0AcJe/Hfw/qvwgb4h+D54fFGiGZIYXjZ4ElP2n7M+CyZ+R8/w/wAFdBdeN7qH4jL4XWwibdosmrC5NzzuSZE8vZs6fPnfWl4n8D6R4v8ADU2gXkDRaZK6O8Nm/k42uHH3f9pKyn+FeiHWDqzT6k2plZUN59sfzWifYXh/3P3Mfy+1ACar8V9C8Lx+EE8S38Gjah4ouIrLT7c73865dN/kq2z/ANDCVS1P4l3H9ueLtN0jTDfy+F7OK5vhNJ5fnO6PKkMX+1sQfM2B8613Y0u1C26C2iKWx/dbk/1f+7XO6z8PtF1q81K7lgmhn1K2W01A28rxfaoU37Efaf8Apo/T5vnoA4G3/aO03U3uBZ2jIZdG/tvT4b9ntptRtvsaXAeH93sf7+x9rl02/crvPCXi668R2mgXJ0+O0h1TSU1Jv9J3vC77Pkxt+YfP9+o0+FfhxLiFzYq9tA7PBaO3+jxM0H2f5E/h/dZT8aveE/BGmeD7SG3043Bhgt0toVubhpvIhQYVE3fw0AcrefHfw9ffDHxb4z8Kzx+JLTw213Dcxo7Q/v7b/XQ73XqMVf8AGXjnX/DVheXOn+HV1ya1gt5hZW15smn3u6uibkC7vl+T+/8A7FdTq/hjStd0LUNFvrKKbTL+KWG6tim1JUfh8/XNZ0HgSygs4IEutQZo5oZPNe6dnbyuUQt/doA5Kx+NC6vN4Un0y3tdQ0bxHqn2C0vkuWRkT7HJc73TZ9/906bP71es15+vwf8ADK3kN1aW0unzQ6tNrqCzmZF+2TQvDJNsHGWR3/77aur0PR4tD0q30+GSeSG3TYrXMrzO3+87ctQBq0UUUAFFFFABRRRQAUUUUAFFFFABRRRQAUUUUAFFFFABRRRQAUUUUAFFFFABRRRQAUUUUAFFFFAH/9k="/>
  <p:tag name="MMPROD_12919LOGO" val=""/>
  <p:tag name="MMPROD_THEME_BG_IMAGE" val=""/>
  <p:tag name="MMPROD_58064PHOTO" val="/9j/4AAQSkZJRgABAQAAAQABAAD/2wBDAAMCAgMCAgMDAwMEAwMEBQgFBQQEBQoHBwYIDAoMDAsKCwsNDhIQDQ4RDgsLEBYQERMUFRUVDA8XGBYUGBIUFRT/2wBDAQMEBAUEBQkFBQkUDQsNFBQUFBQUFBQUFBQUFBQUFBQUFBQUFBQUFBQUFBQUFBQUFBQUFBQUFBQUFBQUFBQUFBT/wAARCAB9AK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a/aZ+P3xY8HfG/wp8PvhjaeEpJ9Y0m51KWbxXHc+WvlOv3Xhf/a9K5b/AIWh+2L/AM8vg1/3zqP/AMXU/wC0D8/7fPw2Td5f/FJar8//AHxXzn+1T8Svix8Fvin4B8O+HfiRdz6d4pZIXfUNLs3e3fzkT+CH/boA+hf+Fofti/8APL4Nf986j/8AF0f8LQ/bF/55fBr/AL51H/4uu88M+HNQ8OQzw6h4l1DxLI//AC21CGFNn+55KJW3QB5R/wALQ/bF/wCeXwa/751H/wCLo/4Wh+2L/wA8vg1/3zqP/wAXXq9YnjjxTb+B/B+r67cQvOljbvMkCffmf+BE/wBt32J/wOgDg/8AhaH7Yv8Azy+DX/fOo/8AxdH/AAtD9sX/AJ5fBr/vnUf/AIuuP/Yk+P2ofHX4aaj/AMJHL5nivRtRe2vk2bH2O++H5P8AvtP+AV9D0AeUf8LQ/bF/55fBr/vnUf8A4uj/AIWh+2L/AM8vg1/3zqP/AMXXo2v6VcaxpU9pa6rd6JO/3L2yRHmT/vtHSvi74UeNfiP4q/a58afCzXfid4hutE0O3uZreeyS2tpn2PDs3/uf9ugD6L/4Wh+2L/zy+DX/AHzqP/xdH/C0P2xf+eXwa/751H/4uvMP2ivG/wARP2WdI0zxpp/iybxz4U+2pZaho3iS2h85C/3HhuYUT+5/HX0L8PfG+n/EnwNoXirSt/8AZ2rWiXMSP99N/wDA9AHE/wDC0P2xf+eXwa/751H/AOLo/wCFofti/wDPL4Nf986j/wDF16vXw7+1l46+JvwW+J/w+0rRfifrc2keJrjybiKa2s/Mh/fIj7HSH+49AH0X/wALQ/bF/wCeXwa/751H/wCLo/4Wh+2L/wA8vg1/3zqP/wAXVL4ifDzx54Y8K6nq3gv4m69Pq2nW73UWneIIra8trzZ8+x/3KOm//fqn+yV+0in7SHgS6v7mwTT/ABBpMqW2oW0PEL70+R09EegDZ/4Wh+2L/wA8vg1/3zqP/wAXR/wtD9sX/nl8Gv8AvnUf/i69Xr56+OH7R2r6J8S9H+E/w2s7PU/iDqvz3Fze/PbaTD9/e6fxvs+egDrv+Fofti/88vg1/wB86j/8XR/wtD9sX/nl8Gv++dR/+Lq1o/wk8RQWaNqvxX8WajrH8dza/Zra23/7Ft5OzZ/v1y3jD4l+OPh18QPh94P1VIdUtfEOuJap4ntoUh86FEd3hmh/gm+586fI/wA/3KAOw+BP7Tfxd1L9pNvhb8T7Xwehl0H+17a58Kpc4/13l/O8z/7D/wAFfaNfnx4R/wCUmVn/ANiOn/pS9foPQB8SftAf8n+/DX/sU9V/9kr5i/4KD/8AJfPgJ/1/f+3sNfTv7QP/ACf78NP+xT1X/wBkr5f/AOCg0i/8L++Aaf8AT8n/AKWQ0Afelx/rHqOny/61685tfi3b33x4uvh1aJDPJp+h/wBrX0+/54XeZESH/vj5/wDvigD0OuA8VRv4x+JXh7wzCjvZaT/xUGqbP76Pss0/773v/wBsa7yeeG0tpri4lSCCJHeZ3+4iJ/HXjHw5+Hvh34r6PP8AEDXdMe9vfE0r3ts/2uaHybD7lmnyOn/LFN/++70AfPKRt+yl+368bq9l4O+I6/L/AAIk0z/+yXP/AI5NX3hXx3+3N+zVos3wWuvFHhTTGste8MypqG9LmaZ3tv8Alt993+58j/8AAK90/Zn+LC/Gr4J+G/FDsj6i8P2bUU/uXMPyP/8AF/8AA6APUK/P74eeJ7Xwd/wUW+K+rXdpqd7bpaXIdNMsnvJ/+Xb+BK/QGvhP4Hv/AMbMvinsbj7Jc/8AttQBvfFbxk37eGgf8IL8LgsOiWmoQ3Wua7rEiWz2yJ/q0S2/1z/7/wDsV9W/DvwRYfDTwJoXhbTZHez0e0Szikk+++z+Ovjr9qj4bav+zf8AFCy+Pnw3ttlq8uzxHpsH+pcv993T+5N/H/cfY9fW3wo+Kmg/GTwLp/inQJ/Os7tP30D/AH7eb+OF/wDbSgDsK+DP+CjTmD4t/A6VgzIl1JJsC7nf/Sbb+CvvOvgz/gou+z4yfAr/AK/n/wDSm2oA9r+If7WWj6rquqfDrwbpWp3XxJ1C3e1tNM1q3/spIXdPvu82z/f2J9+tH9kL9m9/2c/h/c2Wp3sWoa/qlwlzfy2zZhTYmxIU/wBz+/Wd+2h+za/xs8JDXfDiG28f6B/pOm3MR2Pconz+Tv8A/H0/26b+xz+1DB8dPC/9i65KLT4gaLGItQtZfkku0X5PORP/AENP4XoA+il+/X58fsM3r+Pf2ufi54s1NfOv0iufJL/w77nZ/wCgJsr9B6/Pr4bWn/DJ37c2taZr/wDxL/CvjZJ00zUJfkhHmy+dCd/+w48n/gdAH6C1z3i3wVZeMX0FrpnjfRtUh1a2eP8A57Jv/wDZHeuhrxj43/GFfCXxC+F/grT7t01jXtfh+1pB/wAsbNN/3/8Aff8A9AegDK8I/wDKTKz/AOxHT/0pev0Hr8+PCP8Aykys/wDsR0/9KXr9B6APiT9oH5/2+fhsm7y/+KS1X5/++K5vxv8Asa+APiXrltrXifWfFmt6napst7q61x98Xz7/AJPk+Suj/aBgjuP29fhzFKiSI/hDVUZH/j+5XZyeA/DSI/8AxTunyf8AbulAHNf8Kh/0b7P/AMJ/452bNn/If+f/AL72Vn/C39nLwX8IPFWreJNDl1W61rVYfJvb3VtSa7eb59/8f8damjQeBNZ8PaPrE2i6Zp8Gpw+dbpewoj09/wDhWSWyXDJ4b8h/uP8AJQBa+KHwv0r4teG30LWtT1ay0ub/AI+IdI1H7H9oT+4+z76f7FM+Ffwr0f4O+Hk0LQtT1a60iL/j3tdX1H7Slun9yH+4lPfTfh/G+xrTQY/v/wACfwffosdO+Hmq+Z9htNBuvKh85/JRH2J/foAf8Rvhtp/xQ0R9H1PWNZ0/S5oXhuLXSNR+zfaUf+B/79cn8IP2ZfB3wMv5rjwjfa/ZQ3HFxp91q/nWUz/33h/v10XkfDffs8rw99zf9xPufP8A/EP/AN8Vhaz4g8BaPoNlq7+F7R7K7u7myTy4YU+eHzt/3/7/AJL7P+AUAeha/o39v6bJZLqt9pG//l60y48mZP8AgdeNaP8AsZeAPDnjJ/F2m6x4usvE8ru8urprz+fK7/f3vs+evQY7X4eP96y0OGf5N8E8KI8O/wC4jp/BWcl98On1u60/+zdJRLfZvunSHyfn/uf36AO1j8P2Unhx9E1B31uylt3tbn+13SZ7hH+/539+vIfAv7Hfw/8AhZrE2peENT8U+G55W3yw6drjpC/+w6fxpXoFppXgK+mFvaWWiXV08PnpBAib3T/Oz/vuue8I6/8ADrxbpX9oJoun6XA/k7PtsUKI7zJvREf+/wD30/goA9QfZIn3/wDx6vC/Hf7GXw/+KGr2uq+LdW8Wa9qFumy3mudc/wBSn3/k+T5K7/7L8O/+ePh/7nnfcT7n9+quqyfDrTrPUbj7Fod09iju9rCiO/yJv2UAdD4S8JJ4Os5LdPEGt63G+zY+u332l4dn9x9lea+Lf2QPht4t+IEvjXytW0LxNO/nve+H9Saz+f8Av/J0euvu4PA8EOkNa6Fp+ovq1w9raJa26fO6I7v/ALmxEepPsngKCH/TtJ0nS5/47W9hRHT59n/xH/faUAdPoGlJ4f0q10/+0L7VPKT/AI+tTuPOun/33/jrJ+Inw18LfFnw8+heLNHtNa05/nRJvvxP/fR/vo9UY7H4ePs2W+gvv2bPkSqX2r4a+dHDFb6DP/fdEh2Qpsd9/wD449AGXoPwD/4Ri0TTdK+JXjm10RV2Rae+pwzeSn9xJnhd0/77rpNK+E/hLR7OCKLTEneK+TU/tt1M81zNcp9yZ5n+d3qGeP4b2szxSw+HkkTfvR0T/b/+If8A74etv/hAPC//AEL+mf8AgOlAHkHg7/lJjZf9iOn/AKVPX6D1+e3guCG1/wCClGnRRKkEKeBIURE/g/0l6/QmgD4k/aB/5P8Afhp/2Keq/wDsleoSR+Yjp/fry/8AaB/5P9+Gn/Yp6r/7JXqFAHFf8Kh8O+Tp1v8A8TGSDT4UhtIft02yFEfenyf8ArHu/hR4a/tK1lt9TSC1iTyZrV7jfvTZ5Lp8/wDsIif7Fem1lv4S0KR976Fpju3/AE4w/wDxFAHG6j8K/CV9bP5WpMl0+90nfU9+zfv3/wAf+29avh/wdoWh6PdWX9pI73cPk3EyXCQ7/k2b/k+4+xET/gFJrn/CJeHNY0TT7rQtP36tcfZYX+ww7EfZ8m//AH/uf79c9o/irwp4gv8ATrS38Jad513fPp8yPbwpNaOkLzfvk2b0+RKANT/hV/gryfK87em/fsfUf4/33+3/ANNnq7feB/CWq6ba6fqEqXtrb3E10iTX2/e82/fv/v8A+uf/AL7qGS68G2P9hRarpOjaXe63cPbWNq9vC7zTJvfYnyf3ErOsdc8Nal4q17w/b+FNJkvdGd/tG9IU+TyUdH2bP49+ygC7J8OfB8lh9he7leDzfOfzNU+d3/vu+/56E+HPg1JklS4f90iJEn9o/IiJ9xKf4ffw5rmiWWsS+F9M07TrjS01PfNbwv5KP8+x/k/uVDDqvg3UYvCN1pGiaTq+meJptlpqENpCibPJebf9z+4lAD/DngfR/DHiG61Cy1hI7W4heD7K9yj/ANz+P/gH+dlM0r4Y+CdDe1fT2S1+zoiJs1H+4mz/AL72bE3/AOwlT6B/YWvv8vg/ToY/7RudMd5IofkeHf8AP9z+PZVWTX/h++lT6hpmmaTq6Rat/YTpa2MP/H/v8nyfuf33oAmT4a+CYLC6somSC1uH3zRpqGzfU6eA/CSW00SXexJYZrWb/iY/O6TbN6P/AN8Vg33i7wfpusf2Ve+F9PtL1L7+z5nmt4fJSZ0R0/fbNnzpN8m/Z9x62/DP9heJrayuE8H6fax3E15B89vC+zyZtn9z+OgC7/wjHhn7NaxfakR7e+fULaZL799DM+/e6P8A8Df/AL7qrJ4D8HvMkrypvS4+1b/7R/5bfJ8/3/v/ACJ/3xWf/wAJB4HvdE07WNF0bRte0+71RNISe1t4URJvO8l/vp/A9V9c1zw5oF+lve+DNORJnmhhufKh8l5kf5IX+T5N+x9n/fFAGjB8MvA9r86bQ7xfZn/0778P9x/9j5E/74p8/wAPfB91bQW7S74IovsqJ/aP30/fJ/7Wm/77qx4ZtfD/AInTVP8AildOsv7Ovn0999vC+902fP8Ac/262v8AhEtCj/5gWmf+AMP/AMRQBif8Kk8OSJPvhu383fvd7t/n3+dv/wDSmb/vuuvSNIIURfuIuyn0UAeB+Dv+UmNl/wBiOn/pU9foPX58eDv+UmNl/wBiOn/pU9foPQB8SftA/wDJ/vw0/wCxT1X/ANkr1CvL/wBoH/k/34af9inqv/sleoUAFFFFAGRrHhLSvEAn/tC3efzfJd/3z/8ALF96bP7nz1V/4QTQt8b/AGJ/PhdHhnSZ/OTYjomx9+/7jun/AAOuhooAggtbeCGGJIl8uH/Vf7FYsnw88Pya3/ar6f8A8TFLt7zzvOff5zoiP/H9zYiJs+58ldDVLUZLu1aO4t086BP9daonz/76f/EUAQ6H4Z0zw5bfZ9Pt/IgREhRHd32J/Aib/uJSar4V0zXH097u3ffYu72/kTPD5Lumz+D/AGHetGCeK6hSWJ98L/OjpT6AMHQ/DOj6HfzxafaPayJ++2ec7pvf+PZ/f+Sp9Vg0rUoZtPvbdHgR4Xf5Nn77f8n/AAPelTQca3fP/ct4f/Z6zNO/4mV5C/8AA7/2hN/6BCn/AHx89AEz+BNBk87dZb/tD77h3mf/AEn7n3/7/wBxP++KtaV4Y0zQ5nmsrfyN7u+ze+xHd977E/g3vWpRQBn6roGn6xYfZLu3R4POSZET5Njo+9HTZ/Hvqpd+C9H1GzntLux+1WtxD5M0E0rujpv3/wDfe/8AjrbooAxNO8HaTpWpT3trFMk8ss0z/wCkO6O7/ffZ/wAArboooAKKKKAPA/B3/KTGy/7EdP8A0qev0Hr8+PB3/KTGy/7EdP8A0qev0HoA+JP2gf8Ak/34af8AYp6r/wCyV6hXl/7QP/J/vw0/7FPVf/ZK9QoAKKKKAOK+I3xM/wCFZNZXuoeH9TvfDT7/ALdrWlp539nf3HmhT59n+2n3K8U1b/goT8L7fxlF4fsbq48iVPk129idNP3/ANz+/s/2/uV9QV8zfH79hXwb8WobrU9Bit/C/iGX538uH/Qrh/8AbRPuP/tp/wCP0Aez+HPFVvraJd6PcJP5qee+nvNv3/7cL/5T/crqLHUotRR3hf8AeJ8jo/yOj/7aV+S10fjF+x74jTSpoJl00v5iabe/vrO4/wBu2dP/AGTY/wDfSvqT4Nft2+FfH01pZeILiTQddUbEkmZN/wDub/uTJ/sPsegD64n/AOJHefak/wCQdcP/AKQn/PF/7/8A8XWvWDofiax8QWyRO9vN5vyI6f6mb/4h/wDYereju1q76ZM2/wCz/PC7/wAcP8H/AHx9ygDK1G6VE1Te+xLi48h3/uQonz/+z1r6PavDbebKmy6uH86aP+5/cT/gCVzejf8AE81hE/5YW/76b/gb70T/ANA/74rrr6+t9OtnuLq4S1gT77yPQBPXPeNPH+ieBNNmvdYvYbVIk3vvfZ/33/cr5k/aA/4KAeGvhyLrSvDn/E31pPk2Qv8Ac/33/g/9Dr5B03Tvi5+2P4r+xSwz3Vsj+Y9tC3k2donHzzP/AAdP4978/IlAH0xf/wDBSi1tvHosNJ8NHxJ4bV9lzeQy+TIn9zyd/wB//gf3/wCCvqb4ZeNPFXjua61XU/Cn/CJ+GpYU/sy11Bv+JnM/8bzJ9yFP7iffrzz9nr9jjwl8C4bXULtYfEPiuL5/ts0P7m0f/p2T+D/ff569/oAKKKKACiiigDwPwd/ykxsv+xHT/wBKnr9B6/Pjwd/ykxsv+xHT/wBKnr9B6APiT9oH/k/34af9inqv/sleoV5f+0D/AMn+/DT/ALFPVf8A2SvUKACiiigAooooAyPFXhLRfHGgz6J4g0q01fS7j79rdLvT/wCwf/br4M/aM/4Jy3EH2rW/h082sWv330id/wDTYv8Acf8A5bJ/v/P/ALb1+hVFAH41fD/4/fET4CarJY3D3F9psMhhm06/V/k/2Pm+dH/2Hr9APgf+1r4a+MulwNFcfZfENiju9rN994dnzp/7P/wCvQvjZ+zb4K+O9k763ZfYdb2bIdaskRLlP9h/4Jk/2Hr4V1z9i+P4I+NbG88R/E3T/BdtLcuLDU0trnyXRP432J+5f/Yd/wDgdAH2tqvxl8NfBP4UR+KPEV6iSajvnt4d/wA839yvzq+Of7YHjr476nPZabLLouhfc8iF9j7P9t/4K9G+KPwTuPj14w0jT/CnxW8N/EO6srCG1tNJ0248l0hh2J/H8ifJ87vv/v8AyV9Wfs9fsW+Ffg0ltqurpb+JPFEXzpM8P+i2b/8ATFH++/8A02f5/wDcoA+XP2aP+Cfmq+L/ALL4g8a/aNA0V/nSCRNl5d/7iP8A6lP9t/n/ANhK/RPwd4L0L4e+H4NE8OaTb6RpcX3IbVPvv/fd/wCN/wDbetqigAooooAKKKKACiiigDwPwd/ykxsv+xHT/wBKnr9B6/Pjwd/ykxsv+xHT/wBKnr9B6APgX9sXxnB8Lv2uvh54y1XR9c1HQ7fw3f2Us+lae9zsmd02fcrC/wCG7vh//wBC946/8Jp//i6/QrUtMtdTi8q7hWeP+61Z3/CC6D/0DLf/AL4oA+Bv+G7vh/8A9C946/8ACaf/AOLo/wCG7vh//wBC946/8Jp//i6++f8AhBdB/wCgZb/98Uf8ILoP/QMt/wDvigD4G/4bu+H/AP0L3jr/AMJp/wD4uj/hu74f/wDQveOv/Caf/wCLr75/4QXQf+gZb/8AfFH/AAgug/8AQMt/++KAPgb/AIbu+H//AEL3jr/wmn/+Lo/4bu+H/wD0L3jr/wAJp/8A4uvvn/hBdB/6Blv/AN8Uf8ILoP8A0DLf/vigD4G/4bu+H/8A0L3jr/wmn/8Ai6Y/7d3w8nheKXw743dG++j+G3dP/Q6+/P8AhBdB/wCgZb/98Un/AAhGg/8AQLt/++aAPz/s/wBtf4Z2Jk+yeEvGNpv+/wCV4WaP/wBAqx/w3d8P/wDoXvHX/hNP/wDF198f8IRoP/QLt/8Avml/4QXQf+gZb/8AfFAHwN/w3d8P/wDoXvHX/hNP/wDF0f8ADd3w/wD+he8df+E0/wD8XX3z/wAILoP/AEDLf/vij/hBdB/6Blv/AN8UAfA3/Dd3w/8A+he8df8AhNP/APF0f8N3fD//AKF7x1/4TT//ABdffP8Awgug/wDQMt/++KP+EF0H/oGW/wD3xQB8Df8ADd3w/wD+he8df+E0/wD8XR/w3d8P/wDoXvHX/hNP/wDF198/8ILoP/QMt/8Avij/AIQXQf8AoGW//fFAHwN/w3d8P/8AoXvHX/hNP/8AF0f8N3fD/wD6F7x1/wCE0/8A8XX3z/wgug/9Ay3/AO+KP+EF0H/oGW//AHxQB+dn7PnxHsvjF+3xa+KtF0rW7PR08J/2f52rac9t++SZ3/8AZ6/TGsey8J6Pp90k9tp8MEyfddFwRWxQB//Z"/>
  <p:tag name="MMPROD_58064LOGO" val=""/>
  <p:tag name="MMPROD_UIDATA" val="&lt;database version=&quot;9.0&quot;&gt;&lt;object type=&quot;1&quot; unique_id=&quot;10001&quot;&gt;&lt;property id=&quot;20141&quot; value=&quot;Prefixes and Suffixes&quot;/&gt;&lt;property id=&quot;20144&quot; value=&quot;0&quot;/&gt;&lt;property id=&quot;20146&quot; value=&quot;0&quot;/&gt;&lt;property id=&quot;20147&quot; value=&quot;0&quot;/&gt;&lt;property id=&quot;20148&quot; value=&quot;2&quot;/&gt;&lt;property id=&quot;20180&quot; value=&quot;0&quot;/&gt;&lt;property id=&quot;20181&quot; value=&quot;0&quot;/&gt;&lt;property id=&quot;20182&quot; value=&quot;1&quot;/&gt;&lt;property id=&quot;20183&quot; value=&quot;0&quot;/&gt;&lt;property id=&quot;20184&quot; value=&quot;7&quot;/&gt;&lt;property id=&quot;20193&quot; value=&quot;-1&quot;/&gt;&lt;property id=&quot;20224&quot; value=&quot;J:\LARRC\otel\slideshows\animals\k\group-b-lesson-18&quot;/&gt;&lt;property id=&quot;20250&quot; value=&quot;0&quot;/&gt;&lt;property id=&quot;20251&quot; value=&quot;0&quot;/&gt;&lt;property id=&quot;20259&quot; value=&quot;0&quot;/&gt;&lt;property id=&quot;20501&quot; value=&quot;J:\LARRC\Study 3 Materials\Slideshows for CDs\Animals\K\Inst 1 Slideshows\Lesson 18\&quot;/&gt;&lt;property id=&quot;20600&quot; value=&quot;0&quot;/&gt;&lt;property id=&quot;20700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fixes and Suffixes &amp;quot;&quot;/&gt;&lt;property id=&quot;20302&quot; value=&quot;1&quot;/&gt;&lt;property id=&quot;20303&quot; value=&quot;Language and Reading Research Consortium&quot;/&gt;&lt;property id=&quot;20307&quot; value=&quot;256&quot;/&gt;&lt;property id=&quot;20309&quot; value=&quot;58064&quot;/&gt;&lt;property id=&quot;20312&quot; value=&quot;0&quot;/&gt;&lt;property id=&quot;20601&quot; value=&quot;0&quot;/&gt;&lt;/object&gt;&lt;object type=&quot;3&quot; unique_id=&quot;10005&quot;&gt;&lt;property id=&quot;20148&quot; value=&quot;5&quot;/&gt;&lt;property id=&quot;20300&quot; value=&quot;Slide 2&quot;/&gt;&lt;property id=&quot;20302&quot; value=&quot;1&quot;/&gt;&lt;property id=&quot;20303&quot; value=&quot;Language and Reading Research Consortium&quot;/&gt;&lt;property id=&quot;20307&quot; value=&quot;257&quot;/&gt;&lt;property id=&quot;20309&quot; value=&quot;58064&quot;/&gt;&lt;property id=&quot;20312&quot; value=&quot;0&quot;/&gt;&lt;property id=&quot;20601&quot; value=&quot;0&quot;/&gt;&lt;/object&gt;&lt;object type=&quot;3&quot; unique_id=&quot;10006&quot;&gt;&lt;property id=&quot;20148&quot; value=&quot;5&quot;/&gt;&lt;property id=&quot;20300&quot; value=&quot;Slide 3&quot;/&gt;&lt;property id=&quot;20302&quot; value=&quot;1&quot;/&gt;&lt;property id=&quot;20303&quot; value=&quot;Language and Reading Research Consortium&quot;/&gt;&lt;property id=&quot;20307&quot; value=&quot;258&quot;/&gt;&lt;property id=&quot;20309&quot; value=&quot;58064&quot;/&gt;&lt;property id=&quot;20312&quot; value=&quot;0&quot;/&gt;&lt;property id=&quot;20601&quot; value=&quot;0&quot;/&gt;&lt;/object&gt;&lt;object type=&quot;3&quot; unique_id=&quot;10007&quot;&gt;&lt;property id=&quot;20148&quot; value=&quot;5&quot;/&gt;&lt;property id=&quot;20300&quot; value=&quot;Slide 4&quot;/&gt;&lt;property id=&quot;20302&quot; value=&quot;1&quot;/&gt;&lt;property id=&quot;20303&quot; value=&quot;Language and Reading Research Consortium&quot;/&gt;&lt;property id=&quot;20307&quot; value=&quot;259&quot;/&gt;&lt;property id=&quot;20309&quot; value=&quot;58064&quot;/&gt;&lt;property id=&quot;20312&quot; value=&quot;0&quot;/&gt;&lt;property id=&quot;20601&quot; value=&quot;0&quot;/&gt;&lt;/object&gt;&lt;object type=&quot;3&quot; unique_id=&quot;10008&quot;&gt;&lt;property id=&quot;20148&quot; value=&quot;5&quot;/&gt;&lt;property id=&quot;20300&quot; value=&quot;Slide 5&quot;/&gt;&lt;property id=&quot;20302&quot; value=&quot;1&quot;/&gt;&lt;property id=&quot;20303&quot; value=&quot;Language and Reading Research Consortium&quot;/&gt;&lt;property id=&quot;20307&quot; value=&quot;260&quot;/&gt;&lt;property id=&quot;20309&quot; value=&quot;58064&quot;/&gt;&lt;property id=&quot;20312&quot; value=&quot;0&quot;/&gt;&lt;property id=&quot;20601&quot; value=&quot;0&quot;/&gt;&lt;/object&gt;&lt;object type=&quot;3&quot; unique_id=&quot;10009&quot;&gt;&lt;property id=&quot;20148&quot; value=&quot;5&quot;/&gt;&lt;property id=&quot;20300&quot; value=&quot;Slide 6 - &amp;quot; &amp;quot;&quot;/&gt;&lt;property id=&quot;20302&quot; value=&quot;1&quot;/&gt;&lt;property id=&quot;20303&quot; value=&quot;Language and Reading Research Consortium&quot;/&gt;&lt;property id=&quot;20307&quot; value=&quot;261&quot;/&gt;&lt;property id=&quot;20309&quot; value=&quot;58064&quot;/&gt;&lt;property id=&quot;20312&quot; value=&quot;0&quot;/&gt;&lt;property id=&quot;20601&quot; value=&quot;0&quot;/&gt;&lt;/object&gt;&lt;object type=&quot;3&quot; unique_id=&quot;10010&quot;&gt;&lt;property id=&quot;20148&quot; value=&quot;5&quot;/&gt;&lt;property id=&quot;20300&quot; value=&quot;Slide 7&quot;/&gt;&lt;property id=&quot;20302&quot; value=&quot;1&quot;/&gt;&lt;property id=&quot;20303&quot; value=&quot;Language and Reading Research Consortium&quot;/&gt;&lt;property id=&quot;20307&quot; value=&quot;265&quot;/&gt;&lt;property id=&quot;20309&quot; value=&quot;58064&quot;/&gt;&lt;property id=&quot;20312&quot; value=&quot;0&quot;/&gt;&lt;property id=&quot;20601&quot; value=&quot;0&quot;/&gt;&lt;/object&gt;&lt;object type=&quot;3&quot; unique_id=&quot;10011&quot;&gt;&lt;property id=&quot;20148&quot; value=&quot;5&quot;/&gt;&lt;property id=&quot;20300&quot; value=&quot;Slide 8&quot;/&gt;&lt;property id=&quot;20302&quot; value=&quot;1&quot;/&gt;&lt;property id=&quot;20303&quot; value=&quot;Language and Reading Research Consortium&quot;/&gt;&lt;property id=&quot;20307&quot; value=&quot;262&quot;/&gt;&lt;property id=&quot;20309&quot; value=&quot;58064&quot;/&gt;&lt;property id=&quot;20312&quot; value=&quot;0&quot;/&gt;&lt;property id=&quot;20601&quot; value=&quot;0&quot;/&gt;&lt;/object&gt;&lt;object type=&quot;3&quot; unique_id=&quot;10012&quot;&gt;&lt;property id=&quot;20148&quot; value=&quot;5&quot;/&gt;&lt;property id=&quot;20300&quot; value=&quot;Slide 9&quot;/&gt;&lt;property id=&quot;20302&quot; value=&quot;1&quot;/&gt;&lt;property id=&quot;20303&quot; value=&quot;Language and Reading Research Consortium&quot;/&gt;&lt;property id=&quot;20307&quot; value=&quot;266&quot;/&gt;&lt;property id=&quot;20309&quot; value=&quot;58064&quot;/&gt;&lt;property id=&quot;20312&quot; value=&quot;0&quot;/&gt;&lt;property id=&quot;20601&quot; value=&quot;0&quot;/&gt;&lt;/object&gt;&lt;object type=&quot;3&quot; unique_id=&quot;10013&quot;&gt;&lt;property id=&quot;20148&quot; value=&quot;5&quot;/&gt;&lt;property id=&quot;20300&quot; value=&quot;Slide 10&quot;/&gt;&lt;property id=&quot;20302&quot; value=&quot;1&quot;/&gt;&lt;property id=&quot;20303&quot; value=&quot;Language and Reading Research Consortium&quot;/&gt;&lt;property id=&quot;20307&quot; value=&quot;263&quot;/&gt;&lt;property id=&quot;20309&quot; value=&quot;58064&quot;/&gt;&lt;property id=&quot;20312&quot; value=&quot;0&quot;/&gt;&lt;property id=&quot;20601&quot; value=&quot;0&quot;/&gt;&lt;/object&gt;&lt;object type=&quot;3&quot; unique_id=&quot;10014&quot;&gt;&lt;property id=&quot;20148&quot; value=&quot;5&quot;/&gt;&lt;property id=&quot;20300&quot; value=&quot;Slide 11&quot;/&gt;&lt;property id=&quot;20302&quot; value=&quot;1&quot;/&gt;&lt;property id=&quot;20303&quot; value=&quot;Language and Reading Research Consortium&quot;/&gt;&lt;property id=&quot;20307&quot; value=&quot;267&quot;/&gt;&lt;property id=&quot;20309&quot; value=&quot;58064&quot;/&gt;&lt;property id=&quot;20312&quot; value=&quot;0&quot;/&gt;&lt;property id=&quot;20601&quot; value=&quot;0&quot;/&gt;&lt;/object&gt;&lt;object type=&quot;3&quot; unique_id=&quot;10015&quot;&gt;&lt;property id=&quot;20148&quot; value=&quot;5&quot;/&gt;&lt;property id=&quot;20300&quot; value=&quot;Slide 12&quot;/&gt;&lt;property id=&quot;20302&quot; value=&quot;1&quot;/&gt;&lt;property id=&quot;20303&quot; value=&quot;Language and Reading Research Consortium&quot;/&gt;&lt;property id=&quot;20307&quot; value=&quot;264&quot;/&gt;&lt;property id=&quot;20309&quot; value=&quot;58064&quot;/&gt;&lt;property id=&quot;20312&quot; value=&quot;0&quot;/&gt;&lt;property id=&quot;20601&quot; value=&quot;0&quot;/&gt;&lt;/object&gt;&lt;object type=&quot;3&quot; unique_id=&quot;10016&quot;&gt;&lt;property id=&quot;20148&quot; value=&quot;5&quot;/&gt;&lt;property id=&quot;20300&quot; value=&quot;Slide 13&quot;/&gt;&lt;property id=&quot;20302&quot; value=&quot;1&quot;/&gt;&lt;property id=&quot;20303&quot; value=&quot;Language and Reading Research Consortium&quot;/&gt;&lt;property id=&quot;20307&quot; value=&quot;268&quot;/&gt;&lt;property id=&quot;20309&quot; value=&quot;58064&quot;/&gt;&lt;property id=&quot;20312&quot; value=&quot;0&quot;/&gt;&lt;property id=&quot;20601&quot; value=&quot;0&quot;/&gt;&lt;/object&gt;&lt;object type=&quot;3&quot; unique_id=&quot;10017&quot;&gt;&lt;property id=&quot;20148&quot; value=&quot;5&quot;/&gt;&lt;property id=&quot;20300&quot; value=&quot;Slide 14 - &amp;quot;Prefixes&amp;quot;&quot;/&gt;&lt;property id=&quot;20302&quot; value=&quot;1&quot;/&gt;&lt;property id=&quot;20303&quot; value=&quot;Language and Reading Research Consortium&quot;/&gt;&lt;property id=&quot;20307&quot; value=&quot;269&quot;/&gt;&lt;property id=&quot;20309&quot; value=&quot;58064&quot;/&gt;&lt;property id=&quot;20312&quot; value=&quot;0&quot;/&gt;&lt;property id=&quot;20601&quot; value=&quot;0&quot;/&gt;&lt;/object&gt;&lt;object type=&quot;3&quot; unique_id=&quot;10018&quot;&gt;&lt;property id=&quot;20148&quot; value=&quot;5&quot;/&gt;&lt;property id=&quot;20300&quot; value=&quot;Slide 15 - &amp;quot;Prefixes&amp;quot;&quot;/&gt;&lt;property id=&quot;20302&quot; value=&quot;1&quot;/&gt;&lt;property id=&quot;20303&quot; value=&quot;Language and Reading Research Consortium&quot;/&gt;&lt;property id=&quot;20307&quot; value=&quot;270&quot;/&gt;&lt;property id=&quot;20309&quot; value=&quot;58064&quot;/&gt;&lt;property id=&quot;20312&quot; value=&quot;0&quot;/&gt;&lt;property id=&quot;20601&quot; value=&quot;0&quot;/&gt;&lt;/object&gt;&lt;object type=&quot;3&quot; unique_id=&quot;10019&quot;&gt;&lt;property id=&quot;20148&quot; value=&quot;5&quot;/&gt;&lt;property id=&quot;20300&quot; value=&quot;Slide 16 - &amp;quot;Prefixes&amp;quot;&quot;/&gt;&lt;property id=&quot;20302&quot; value=&quot;1&quot;/&gt;&lt;property id=&quot;20303&quot; value=&quot;Language and Reading Research Consortium&quot;/&gt;&lt;property id=&quot;20307&quot; value=&quot;271&quot;/&gt;&lt;property id=&quot;20309&quot; value=&quot;58064&quot;/&gt;&lt;property id=&quot;20312&quot; value=&quot;0&quot;/&gt;&lt;property id=&quot;20601&quot; value=&quot;0&quot;/&gt;&lt;/object&gt;&lt;object type=&quot;3&quot; unique_id=&quot;10020&quot;&gt;&lt;property id=&quot;20148&quot; value=&quot;5&quot;/&gt;&lt;property id=&quot;20300&quot; value=&quot;Slide 17 - &amp;quot;Prefixes&amp;quot;&quot;/&gt;&lt;property id=&quot;20302&quot; value=&quot;1&quot;/&gt;&lt;property id=&quot;20303&quot; value=&quot;Language and Reading Research Consortium&quot;/&gt;&lt;property id=&quot;20307&quot; value=&quot;272&quot;/&gt;&lt;property id=&quot;20309&quot; value=&quot;58064&quot;/&gt;&lt;property id=&quot;20312&quot; value=&quot;0&quot;/&gt;&lt;property id=&quot;20601&quot; value=&quot;0&quot;/&gt;&lt;/object&gt;&lt;object type=&quot;3&quot; unique_id=&quot;10021&quot;&gt;&lt;property id=&quot;20148&quot; value=&quot;5&quot;/&gt;&lt;property id=&quot;20300&quot; value=&quot;Slide 18 - &amp;quot;Prefixes&amp;quot;&quot;/&gt;&lt;property id=&quot;20302&quot; value=&quot;1&quot;/&gt;&lt;property id=&quot;20303&quot; value=&quot;Language and Reading Research Consortium&quot;/&gt;&lt;property id=&quot;20307&quot; value=&quot;273&quot;/&gt;&lt;property id=&quot;20309&quot; value=&quot;58064&quot;/&gt;&lt;property id=&quot;20312&quot; value=&quot;0&quot;/&gt;&lt;property id=&quot;20601&quot; value=&quot;0&quot;/&gt;&lt;/object&gt;&lt;object type=&quot;3&quot; unique_id=&quot;10022&quot;&gt;&lt;property id=&quot;20148&quot; value=&quot;5&quot;/&gt;&lt;property id=&quot;20300&quot; value=&quot;Slide 19 - &amp;quot;Prefixes and Suffixes Game&amp;quot;&quot;/&gt;&lt;property id=&quot;20302&quot; value=&quot;1&quot;/&gt;&lt;property id=&quot;20303&quot; value=&quot;Language and Reading Research Consortium&quot;/&gt;&lt;property id=&quot;20307&quot; value=&quot;274&quot;/&gt;&lt;property id=&quot;20309&quot; value=&quot;58064&quot;/&gt;&lt;property id=&quot;20312&quot; value=&quot;0&quot;/&gt;&lt;property id=&quot;20601&quot; value=&quot;0&quot;/&gt;&lt;/object&gt;&lt;object type=&quot;3&quot; unique_id=&quot;10023&quot;&gt;&lt;property id=&quot;20148&quot; value=&quot;5&quot;/&gt;&lt;property id=&quot;20300&quot; value=&quot;Slide 20 - &amp;quot;Prefixes and Suffixes Game&amp;quot;&quot;/&gt;&lt;property id=&quot;20302&quot; value=&quot;1&quot;/&gt;&lt;property id=&quot;20303&quot; value=&quot;Language and Reading Research Consortium&quot;/&gt;&lt;property id=&quot;20307&quot; value=&quot;275&quot;/&gt;&lt;property id=&quot;20309&quot; value=&quot;58064&quot;/&gt;&lt;property id=&quot;20312&quot; value=&quot;0&quot;/&gt;&lt;property id=&quot;20601&quot; value=&quot;0&quot;/&gt;&lt;/object&gt;&lt;object type=&quot;3&quot; unique_id=&quot;10024&quot;&gt;&lt;property id=&quot;20148&quot; value=&quot;5&quot;/&gt;&lt;property id=&quot;20300&quot; value=&quot;Slide 21 - &amp;quot;Prefixes and Suffixes Game&amp;quot;&quot;/&gt;&lt;property id=&quot;20302&quot; value=&quot;1&quot;/&gt;&lt;property id=&quot;20303&quot; value=&quot;Language and Reading Research Consortium&quot;/&gt;&lt;property id=&quot;20307&quot; value=&quot;276&quot;/&gt;&lt;property id=&quot;20309&quot; value=&quot;58064&quot;/&gt;&lt;property id=&quot;20312&quot; value=&quot;0&quot;/&gt;&lt;property id=&quot;20601&quot; value=&quot;0&quot;/&gt;&lt;/object&gt;&lt;/object&gt;&lt;object type=&quot;10&quot; unique_id=&quot;12681&quot;&gt;&lt;object type=&quot;11&quot; unique_id=&quot;12682&quot;&gt;&lt;property id=&quot;20180&quot; value=&quot;0&quot;/&gt;&lt;property id=&quot;20181&quot; value=&quot;0&quot;/&gt;&lt;property id=&quot;20182&quot; value=&quot;1&quot;/&gt;&lt;property id=&quot;20183&quot; value=&quot;0&quot;/&gt;&lt;/object&gt;&lt;object type=&quot;12&quot; unique_id=&quot;12683&quot;&gt;&lt;/object&gt;&lt;object type=&quot;13&quot; unique_id=&quot;13256&quot;&gt;&lt;/object&gt;&lt;/object&gt;&lt;object type=&quot;4&quot; unique_id=&quot;12918&quot;&gt;&lt;object type=&quot;5&quot; unique_id=&quot;12919&quot;&gt;&lt;property id=&quot;20149&quot; value=&quot;LARRC - Language and Reading Research Consortium&quot;/&gt;&lt;property id=&quot;20150&quot; value=&quot;Reading for Understanding&quot;/&gt;&lt;property id=&quot;20151&quot; value=&quot;larrc.jpg&quot;/&gt;&lt;/object&gt;&lt;object type=&quot;5&quot; unique_id=&quot;58064&quot;&gt;&lt;property id=&quot;20149&quot; value=&quot;Language and Reading Research Consortium&quot;/&gt;&lt;property id=&quot;20150&quot; value=&quot;Reading for Understanding&quot;/&gt;&lt;property id=&quot;20151&quot; value=&quot;gray larrc.jpg&quot;/&gt;&lt;/object&gt;&lt;/object&gt;&lt;/object&gt;&lt;/database&gt;"/>
  <p:tag name="MMPROD_TAG_VCONFIG" val="PD94bWwgdmVyc2lvbj0iMS4wIj8+DQo8Y29uZmlndXJhdGlvbj4NCgk8YnJhbmRpbmc+DQoJCTx1aWZvbnQgbmFtZT0iRk9OVF9OT1RFU19URVhUIiB2YWx1ZT0iVGltZXMgTmV3IFJvbWFuLDEyLGZhbHNlLGZhbHNlLGZhbHNlIi8+DQoJPC9icmFuZGluZz4NCgk8Y29sb3JzPg0KCQk8dWljb2xvciBuYW1lPSJwcmltYXJ5IiB2YWx1ZT0iMHg5OUNDMDAiLz4NCgkJPHVpY29sb3IgbmFtZT0iZ2xvdyIgdmFsdWU9IjB4RkY2NjAwIi8+DQoJCTx1aWNvbG9yIG5hbWU9InRleHQiIHZhbHVlPSIweEZGRkZGRiIvPg0KCQk8dWljb2xvciBuYW1lPSJsaWdodCIgdmFsdWU9IjB4NEU1RDYwIi8+DQoJCTx1aWNvbG9yIG5hbWU9InNoYWRvdyIgdmFsdWU9IjB4MDAwMDAwIi8+DQoJCTx1aWNvbG9yIG5hbWU9ImJhY2tncm91bmQiIHZhbHVlPSIweDAwMDAwMCIvPg0KCTwvY29sb3JzPg0KCTxsYXlvdXQ+DQoJCTx1aXNob3cgbmFtZT0icHJlc2VudGF0aW9udGl0bGUiIHZhbHVlPSJ0cnVlIi8+DQoJCTx1aXNob3cgbmFtZT0icHJlc2VudGVycGhvdG8iIHZhbHVlPSJ0cnVlIi8+DQoJCTx1aXNob3cgbmFtZT0icHJlc2VudGVybmFtZSIgdmFsdWU9InRydWUiLz4NCgkJPHVpc2hvdyBuYW1lPSJwcmVzZW50ZXJ0aXRsZSIgdmFsdWU9InRydWUiLz4NCgkJPHVpc2hvdyBuYW1lPSJwcmVzZW50ZXJlbWFpbCIgdmFsdWU9InRydWUiLz4NCgkJPHVpc2hvdyBuYW1lPSJwcmVzZW50ZXJiaW8iIHZhbHVlPSJ0cnVlIi8+DQoJCTx1aXNob3cgbmFtZT0iY29tcGFueWxvZ28iIHZhbHVlPSJ0cnVlIi8+DQoJCTx1aXNob3cgbmFtZT0ic2lkZWJhciIgdmFsdWU9ImZhbHN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wcmVsb2FkZXI+PHNldEludCBuYW1lPSJhdWRpb0J1ZmZlclRpbWUiIHZhbHVlPSIw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mI3hBOyYjeEE7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mI3hBOyYjeEE7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mI3hBOyYjeEE7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gk8bGFuZ3VhZ2UgaWQ9InR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YXl0ICVuIi8+DQoJCTwhLS0gc3Vic3RpdHV0aW9uOiAlbiA9PSBzbGlkZSBudW1iZXIgLS0+DQoJCTwhLS0gc3Vic3RpdHV0aW9uOiAldCA9PSB0b3RhbCBzbGlkZSBjb3VudCAtLT4NCgkJPHVpdGV4dCBuYW1lPSJTQ1JVQkJBUlNUQVRVU19TTElERUlORk8iIHZhbHVlPSJTbGF5dCAlbiAvICV0IHwgIi8+DQoJCTx1aXRleHQgbmFtZT0iU0NSVUJCQVJTVEFUVVNfU1RPUFBFRCIgdmFsdWU9IkR1cmR1cnVsZHUiLz4NCgkJPHVpdGV4dCBuYW1lPSJTQ1JVQkJBUlNUQVRVU19QTEFZSU5HIiB2YWx1ZT0iT3luYXTEsWzEsXlvciIvPg0KCQk8dWl0ZXh0IG5hbWU9IlNDUlVCQkFSU1RBVFVTX05PQVVESU8iIHZhbHVlPSJTZXMgWW9rIi8+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+DQoJCTx1aXRleHQgbmFtZT0iU0NSVUJCQVJTVEFUVVNfUVVFU1RJT04iIHZhbHVlPSJTb3J1eXUgWWFuxLF0bGEiLz4NCgkJPHVpdGV4dCBuYW1lPSJTQ1JVQkJBUlNUQVRVU19SRVZJRVdRVUlaIiB2YWx1ZT0iU8SxbmF2IMSwbmNlbGVuaXlvciIvPg0KCQk8IS0tIHN1YnN0aXR1dGlvbjogJW0gPT0gbWludXRlcyByZW1haW5pbmcgLS0+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2(1).mp3"/>
  <p:tag name="PPSNARRATION" val="2,226934510,J:\LARRC\Study 3 Materials\Slideshows for CDs\Animals\K\Inst 1 Slideshows\Lesson 18\1_Animals_K_SupMat_L18_TM_Prefixes and Suffixes Slideshow_pptx\Media.ppc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059FB31-FEA9-485C-958E-E422019CF256}&quot;/&gt;&lt;isInvalidForFieldText val=&quot;0&quot;/&gt;&lt;Image&gt;&lt;filename val=&quot;J:\LARRC\otel\slideshows\animals\k\group-b-lesson-18\data\asimages\{3059FB31-FEA9-485C-958E-E422019CF256}_2.png&quot;/&gt;&lt;left val=&quot;245&quot;/&gt;&lt;top val=&quot;87&quot;/&gt;&lt;width val=&quot;222&quot;/&gt;&lt;height val=&quot;308&quot;/&gt;&lt;hasText val=&quot;1&quot;/&gt;&lt;/Image&gt;&lt;/ThreeDShape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4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3(1).mp3"/>
  <p:tag name="PPSNARRATION" val="3,226934510,J:\LARRC\Study 3 Materials\Slideshows for CDs\Animals\K\Inst 1 Slideshows\Lesson 18\1_Animals_K_SupMat_L18_TM_Prefixes and Suffixes Slideshow_pptx\Media.ppcx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64B5913-BF3F-4653-B1C7-BC3945095251}&quot;/&gt;&lt;isInvalidForFieldText val=&quot;0&quot;/&gt;&lt;Image&gt;&lt;filename val=&quot;J:\LARRC\otel\slideshows\animals\k\group-b-lesson-18\data\asimages\{664B5913-BF3F-4653-B1C7-BC3945095251}_3.png&quot;/&gt;&lt;left val=&quot;246&quot;/&gt;&lt;top val=&quot;87&quot;/&gt;&lt;width val=&quot;222&quot;/&gt;&lt;height val=&quot;308&quot;/&gt;&lt;hasText val=&quot;1&quot;/&gt;&lt;/Image&gt;&lt;/ThreeDShape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4(1).mp3"/>
  <p:tag name="PPSNARRATION" val="4,226934510,J:\LARRC\Study 3 Materials\Slideshows for CDs\Animals\K\Inst 1 Slideshows\Lesson 18\1_Animals_K_SupMat_L18_TM_Prefixes and Suffixes Slideshow_pptx\Media.ppcx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BA11FFB-B96E-4FC1-B1B7-ACC5A8F01C1B}&quot;/&gt;&lt;isInvalidForFieldText val=&quot;0&quot;/&gt;&lt;Image&gt;&lt;filename val=&quot;J:\LARRC\otel\slideshows\animals\k\group-b-lesson-18\data\asimages\{BBA11FFB-B96E-4FC1-B1B7-ACC5A8F01C1B}_4.png&quot;/&gt;&lt;left val=&quot;246&quot;/&gt;&lt;top val=&quot;87&quot;/&gt;&lt;width val=&quot;222&quot;/&gt;&lt;height val=&quot;308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5.mp3"/>
  <p:tag name="PPSNARRATION" val="5,226934510,J:\LARRC\Study 3 Materials\Slideshows for CDs\Animals\K\Inst 1 Slideshows\Lesson 18\1_Animals_K_SupMat_L18_TM_Prefixes and Suffixes Slideshow_pptx\Media.ppcx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D7EEC54-37FB-408F-A1EE-57549EAC81BF}&quot;/&gt;&lt;isInvalidForFieldText val=&quot;0&quot;/&gt;&lt;Image&gt;&lt;filename val=&quot;J:\LARRC\otel\slideshows\animals\k\group-b-lesson-18\data\asimages\{BD7EEC54-37FB-408F-A1EE-57549EAC81BF}_5.png&quot;/&gt;&lt;left val=&quot;141&quot;/&gt;&lt;top val=&quot;87&quot;/&gt;&lt;width val=&quot;221&quot;/&gt;&lt;height val=&quot;309&quot;/&gt;&lt;hasText val=&quot;1&quot;/&gt;&lt;/Image&gt;&lt;/ThreeDShape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EB89736E-1751-44E2-B708-4701E31135CD}&quot;/&gt;&lt;isInvalidForFieldText val=&quot;0&quot;/&gt;&lt;Image&gt;&lt;filename val=&quot;J:\LARRC\otel\slideshows\animals\k\group-b-lesson-18\data\asimages\{EB89736E-1751-44E2-B708-4701E31135CD}_5.png&quot;/&gt;&lt;left val=&quot;378&quot;/&gt;&lt;top val=&quot;87&quot;/&gt;&lt;width val=&quot;222&quot;/&gt;&lt;height val=&quot;308&quot;/&gt;&lt;hasText val=&quot;1&quot;/&gt;&lt;/Image&gt;&lt;/ThreeDShape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6.mp3"/>
  <p:tag name="PPSNARRATION" val="6,226934510,J:\LARRC\Study 3 Materials\Slideshows for CDs\Animals\K\Inst 1 Slideshows\Lesson 18\1_Animals_K_SupMat_L18_TM_Prefixes and Suffixes Slideshow_pptx\Media.ppcx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A1C1341-58D4-42B4-B5DE-F41588FBFD97}&quot;/&gt;&lt;isInvalidForFieldText val=&quot;0&quot;/&gt;&lt;Image&gt;&lt;filename val=&quot;J:\LARRC\otel\slideshows\animals\k\group-b-lesson-18\data\asimages\{AA1C1341-58D4-42B4-B5DE-F41588FBFD97}_6.png&quot;/&gt;&lt;left val=&quot;245&quot;/&gt;&lt;top val=&quot;87&quot;/&gt;&lt;width val=&quot;222&quot;/&gt;&lt;height val=&quot;309&quot;/&gt;&lt;hasText val=&quot;1&quot;/&gt;&lt;/Image&gt;&lt;/ThreeDShape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7(1).mp3"/>
  <p:tag name="PPSNARRATION" val="7,226934510,J:\LARRC\Study 3 Materials\Slideshows for CDs\Animals\K\Inst 1 Slideshows\Lesson 18\1_Animals_K_SupMat_L18_TM_Prefixes and Suffixes Slideshow_pptx\Media.ppc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248A9FA-9A60-476F-8552-DE02B4E1AC1D}&quot;/&gt;&lt;isInvalidForFieldText val=&quot;0&quot;/&gt;&lt;Image&gt;&lt;filename val=&quot;J:\LARRC\otel\slideshows\animals\k\group-b-lesson-18\data\asimages\{5248A9FA-9A60-476F-8552-DE02B4E1AC1D}_7.png&quot;/&gt;&lt;left val=&quot;245&quot;/&gt;&lt;top val=&quot;87&quot;/&gt;&lt;width val=&quot;222&quot;/&gt;&lt;height val=&quot;309&quot;/&gt;&lt;hasText val=&quot;1&quot;/&gt;&lt;/Image&gt;&lt;/ThreeDShape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4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8.mp3"/>
  <p:tag name="PPSNARRATION" val="8,226934510,J:\LARRC\Study 3 Materials\Slideshows for CDs\Animals\K\Inst 1 Slideshows\Lesson 18\1_Animals_K_SupMat_L18_TM_Prefixes and Suffixes Slideshow_pptx\Media.ppcx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453D41F5-E546-48BC-8433-9D8A0A4CFC6E}&quot;/&gt;&lt;isInvalidForFieldText val=&quot;0&quot;/&gt;&lt;Image&gt;&lt;filename val=&quot;J:\LARRC\otel\slideshows\animals\k\group-b-lesson-18\data\asimages\{453D41F5-E546-48BC-8433-9D8A0A4CFC6E}_8.png&quot;/&gt;&lt;left val=&quot;245&quot;/&gt;&lt;top val=&quot;87&quot;/&gt;&lt;width val=&quot;222&quot;/&gt;&lt;height val=&quot;309&quot;/&gt;&lt;hasText val=&quot;1&quot;/&gt;&lt;/Image&gt;&lt;/ThreeDShape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9.mp3"/>
  <p:tag name="PPSNARRATION" val="9,226934510,J:\LARRC\Study 3 Materials\Slideshows for CDs\Animals\K\Inst 1 Slideshows\Lesson 18\1_Animals_K_SupMat_L18_TM_Prefixes and Suffixes Slideshow_pptx\Media.ppcx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B600FD9-5E45-4F32-A31F-C0965DF6B71F}&quot;/&gt;&lt;isInvalidForFieldText val=&quot;0&quot;/&gt;&lt;Image&gt;&lt;filename val=&quot;J:\LARRC\otel\slideshows\animals\k\group-b-lesson-18\data\asimages\{7B600FD9-5E45-4F32-A31F-C0965DF6B71F}_9.png&quot;/&gt;&lt;left val=&quot;245&quot;/&gt;&lt;top val=&quot;87&quot;/&gt;&lt;width val=&quot;222&quot;/&gt;&lt;height val=&quot;309&quot;/&gt;&lt;hasText val=&quot;1&quot;/&gt;&lt;/Image&gt;&lt;/ThreeDShape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0(1).mp3"/>
  <p:tag name="PPSNARRATION" val="10,226934510,J:\LARRC\Study 3 Materials\Slideshows for CDs\Animals\K\Inst 1 Slideshows\Lesson 18\1_Animals_K_SupMat_L18_TM_Prefixes and Suffixes Slideshow_pptx\Media.ppc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2AF03D5-1324-478C-955E-7BEC2829D61F}&quot;/&gt;&lt;isInvalidForFieldText val=&quot;0&quot;/&gt;&lt;Image&gt;&lt;filename val=&quot;J:\LARRC\otel\slideshows\animals\k\group-b-lesson-18\data\asimages\{72AF03D5-1324-478C-955E-7BEC2829D61F}_10.png&quot;/&gt;&lt;left val=&quot;245&quot;/&gt;&lt;top val=&quot;87&quot;/&gt;&lt;width val=&quot;222&quot;/&gt;&lt;height val=&quot;309&quot;/&gt;&lt;hasText val=&quot;1&quot;/&gt;&lt;/Image&gt;&lt;/ThreeDShape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1.mp3"/>
  <p:tag name="PPSNARRATION" val="11,226934510,J:\LARRC\Study 3 Materials\Slideshows for CDs\Animals\K\Inst 1 Slideshows\Lesson 18\1_Animals_K_SupMat_L18_TM_Prefixes and Suffixes Slideshow_pptx\Media.ppcx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BB18811-63F0-49A1-9E77-3B4E9A6A6B29}&quot;/&gt;&lt;isInvalidForFieldText val=&quot;0&quot;/&gt;&lt;Image&gt;&lt;filename val=&quot;J:\LARRC\otel\slideshows\animals\k\group-b-lesson-18\data\asimages\{DBB18811-63F0-49A1-9E77-3B4E9A6A6B29}_11.png&quot;/&gt;&lt;left val=&quot;245&quot;/&gt;&lt;top val=&quot;87&quot;/&gt;&lt;width val=&quot;222&quot;/&gt;&lt;height val=&quot;309&quot;/&gt;&lt;hasText val=&quot;1&quot;/&gt;&lt;/Image&gt;&lt;/ThreeDShape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2.mp3"/>
  <p:tag name="PPSNARRATION" val="12,226934510,J:\LARRC\Study 3 Materials\Slideshows for CDs\Animals\K\Inst 1 Slideshows\Lesson 18\1_Animals_K_SupMat_L18_TM_Prefixes and Suffixes Slideshow_pptx\Media.ppcx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823C953-D850-412D-9AB2-B457126917CD}&quot;/&gt;&lt;isInvalidForFieldText val=&quot;0&quot;/&gt;&lt;Image&gt;&lt;filename val=&quot;J:\LARRC\otel\slideshows\animals\k\group-b-lesson-18\data\asimages\{1823C953-D850-412D-9AB2-B457126917CD}_12.png&quot;/&gt;&lt;left val=&quot;147&quot;/&gt;&lt;top val=&quot;86&quot;/&gt;&lt;width val=&quot;221&quot;/&gt;&lt;height val=&quot;309&quot;/&gt;&lt;hasText val=&quot;1&quot;/&gt;&lt;/Image&gt;&lt;/ThreeDShape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3726DE8-0069-4251-8DE2-8079D3DE3618}&quot;/&gt;&lt;isInvalidForFieldText val=&quot;0&quot;/&gt;&lt;Image&gt;&lt;filename val=&quot;J:\LARRC\otel\slideshows\animals\k\group-b-lesson-18\data\asimages\{13726DE8-0069-4251-8DE2-8079D3DE3618}_12.png&quot;/&gt;&lt;left val=&quot;378&quot;/&gt;&lt;top val=&quot;87&quot;/&gt;&lt;width val=&quot;222&quot;/&gt;&lt;height val=&quot;309&quot;/&gt;&lt;hasText val=&quot;1&quot;/&gt;&lt;/Image&gt;&lt;/ThreeDShape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3(2).mp3"/>
  <p:tag name="PPSNARRATION" val="13,226934510,J:\LARRC\Study 3 Materials\Slideshows for CDs\Animals\K\Inst 1 Slideshows\Lesson 18\1_Animals_K_SupMat_L18_TM_Prefixes and Suffixes Slideshow_pptx\Media.ppcx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F38EF6A-B2C2-4C0F-993B-FEC9D764A889}&quot;/&gt;&lt;isInvalidForFieldText val=&quot;0&quot;/&gt;&lt;Image&gt;&lt;filename val=&quot;J:\LARRC\otel\slideshows\animals\k\group-b-lesson-18\data\asimages\{DF38EF6A-B2C2-4C0F-993B-FEC9D764A889}_13.png&quot;/&gt;&lt;left val=&quot;147&quot;/&gt;&lt;top val=&quot;86&quot;/&gt;&lt;width val=&quot;221&quot;/&gt;&lt;height val=&quot;309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1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C2E600C-4316-4EA2-8CAF-534C4916CCA5}&quot;/&gt;&lt;isInvalidForFieldText val=&quot;0&quot;/&gt;&lt;Image&gt;&lt;filename val=&quot;J:\LARRC\otel\slideshows\animals\k\group-b-lesson-18\data\asimages\{BC2E600C-4316-4EA2-8CAF-534C4916CCA5}_13.png&quot;/&gt;&lt;left val=&quot;378&quot;/&gt;&lt;top val=&quot;87&quot;/&gt;&lt;width val=&quot;222&quot;/&gt;&lt;height val=&quot;309&quot;/&gt;&lt;hasText val=&quot;1&quot;/&gt;&lt;/Image&gt;&lt;/ThreeDShape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4.mp3"/>
  <p:tag name="PPSNARRATION" val="14,226934510,J:\LARRC\Study 3 Materials\Slideshows for CDs\Animals\K\Inst 1 Slideshows\Lesson 18\1_Animals_K_SupMat_L18_TM_Prefixes and Suffixes Slideshow_pptx\Media.ppcx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009741D-9113-45C9-9909-9974769DE39B}&quot;/&gt;&lt;isInvalidForFieldText val=&quot;0&quot;/&gt;&lt;Image&gt;&lt;filename val=&quot;J:\LARRC\otel\slideshows\animals\k\group-b-lesson-18\data\asimages\{7009741D-9113-45C9-9909-9974769DE39B}_14.png&quot;/&gt;&lt;left val=&quot;485&quot;/&gt;&lt;top val=&quot;361&quot;/&gt;&lt;width val=&quot;134&quot;/&gt;&lt;height val=&quot;102&quot;/&gt;&lt;hasText val=&quot;1&quot;/&gt;&lt;/Image&gt;&lt;/ThreeDShape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5.mp3"/>
  <p:tag name="PPSNARRATION" val="15,226934510,J:\LARRC\Study 3 Materials\Slideshows for CDs\Animals\K\Inst 1 Slideshows\Lesson 18\1_Animals_K_SupMat_L18_TM_Prefixes and Suffixes Slideshow_pptx\Media.ppcx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56994FF-0000-485E-8DEB-1FCC7749EE74}&quot;/&gt;&lt;isInvalidForFieldText val=&quot;0&quot;/&gt;&lt;Image&gt;&lt;filename val=&quot;J:\LARRC\otel\slideshows\animals\k\group-b-lesson-18\data\asimages\{856994FF-0000-485E-8DEB-1FCC7749EE74}_15.png&quot;/&gt;&lt;left val=&quot;321&quot;/&gt;&lt;top val=&quot;323&quot;/&gt;&lt;width val=&quot;237&quot;/&gt;&lt;height val=&quot;159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6(1).mp3"/>
  <p:tag name="PPSNARRATION" val="16,226934510,J:\LARRC\Study 3 Materials\Slideshows for CDs\Animals\K\Inst 1 Slideshows\Lesson 18\1_Animals_K_SupMat_L18_TM_Prefixes and Suffixes Slideshow_pptx\Media.ppcx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2A36644-A8BF-4741-8A11-CE96C4A4F0EF}&quot;/&gt;&lt;isInvalidForFieldText val=&quot;0&quot;/&gt;&lt;Image&gt;&lt;filename val=&quot;J:\LARRC\otel\slideshows\animals\k\group-b-lesson-18\data\asimages\{D2A36644-A8BF-4741-8A11-CE96C4A4F0EF}_16.png&quot;/&gt;&lt;left val=&quot;338&quot;/&gt;&lt;top val=&quot;148&quot;/&gt;&lt;width val=&quot;222&quot;/&gt;&lt;height val=&quot;181&quot;/&gt;&lt;hasText val=&quot;1&quot;/&gt;&lt;/Image&gt;&lt;/ThreeDShape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7.mp3"/>
  <p:tag name="PPSNARRATION" val="17,226934510,J:\LARRC\Study 3 Materials\Slideshows for CDs\Animals\K\Inst 1 Slideshows\Lesson 18\1_Animals_K_SupMat_L18_TM_Prefixes and Suffixes Slideshow_pptx\Media.ppc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8.mp3"/>
  <p:tag name="PPSNARRATION" val="18,226934510,J:\LARRC\Study 3 Materials\Slideshows for CDs\Animals\K\Inst 1 Slideshows\Lesson 18\1_Animals_K_SupMat_L18_TM_Prefixes and Suffixes Slideshow_pptx\Media.ppcx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9(1).mp3"/>
  <p:tag name="PPSNARRATION" val="19,226934510,J:\LARRC\Study 3 Materials\Slideshows for CDs\Animals\K\Inst 1 Slideshows\Lesson 18\1_Animals_K_SupMat_L18_TM_Prefixes and Suffixes Slideshow_pptx\Media.ppcx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CD0E9E3-63F1-45D0-8DA5-69649AED1B14}&quot;/&gt;&lt;isInvalidForFieldText val=&quot;0&quot;/&gt;&lt;Image&gt;&lt;filename val=&quot;J:\LARRC\otel\slideshows\animals\k\group-b-lesson-18\data\asimages\{ACD0E9E3-63F1-45D0-8DA5-69649AED1B14}_19.png&quot;/&gt;&lt;left val=&quot;138&quot;/&gt;&lt;top val=&quot;145&quot;/&gt;&lt;width val=&quot;118&quot;/&gt;&lt;height val=&quot;159&quot;/&gt;&lt;hasText val=&quot;1&quot;/&gt;&lt;/Image&gt;&lt;/ThreeDShape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4&quot;/&gt;&lt;/TableIndex&gt;&lt;/ShapeTextInfo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20.mp3"/>
  <p:tag name="PPSNARRATION" val="20,226934510,J:\LARRC\Study 3 Materials\Slideshows for CDs\Animals\K\Inst 1 Slideshows\Lesson 18\1_Animals_K_SupMat_L18_TM_Prefixes and Suffixes Slideshow_pptx\Media.ppcx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5&quot;/&gt;&lt;lineCharCount val=&quot;8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21.mp3"/>
  <p:tag name="PPSNARRATION" val="21,226934510,J:\LARRC\Study 3 Materials\Slideshows for CDs\Animals\K\Inst 1 Slideshows\Lesson 18\1_Animals_K_SupMat_L18_TM_Prefixes and Suffixes Slideshow_pptx\Media.ppc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4&quot;/&gt;&lt;lineCharCount val=&quot;13&quot;/&gt;&lt;lineCharCount val=&quot;5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0&quot;/&gt;&lt;lineCharCount val=&quot;5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5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5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J:\LARRC\Study 2\Materials Team\Units\Animals\K\PPTs\Prefix and Suffix\Slide 1(1).mp3"/>
  <p:tag name="PPSNARRATION" val="1,226934510,J:\LARRC\Study 3 Materials\Slideshows for CDs\Animals\K\Inst 1 Slideshows\Lesson 18\1_Animals_K_SupMat_L18_TM_Prefixes and Suffixes Slideshow_pptx\Media.ppcx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4&quot;/&gt;&lt;lineCharCount val=&quot;9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8&quot;/&gt;&lt;lineCharCount val=&quot;14&quot;/&gt;&lt;lineCharCount val=&quot;1&quot;/&gt;&lt;lineCharCount val=&quot;24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924</TotalTime>
  <Words>784</Words>
  <Application>Microsoft Office PowerPoint</Application>
  <PresentationFormat>On-screen Show (4:3)</PresentationFormat>
  <Paragraphs>92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Prefixes and Suffixes </vt:lpstr>
      <vt:lpstr>Slide 2</vt:lpstr>
      <vt:lpstr>Slide 3</vt:lpstr>
      <vt:lpstr>Slide 4</vt:lpstr>
      <vt:lpstr>Slide 5</vt:lpstr>
      <vt:lpstr> </vt:lpstr>
      <vt:lpstr>Slide 7</vt:lpstr>
      <vt:lpstr>Slide 8</vt:lpstr>
      <vt:lpstr>Slide 9</vt:lpstr>
      <vt:lpstr>Slide 10</vt:lpstr>
      <vt:lpstr>Slide 11</vt:lpstr>
      <vt:lpstr>Slide 12</vt:lpstr>
      <vt:lpstr>Slide 13</vt:lpstr>
      <vt:lpstr>Prefixes</vt:lpstr>
      <vt:lpstr>Prefixes</vt:lpstr>
      <vt:lpstr>Prefixes</vt:lpstr>
      <vt:lpstr>Prefixes</vt:lpstr>
      <vt:lpstr>Prefixes</vt:lpstr>
      <vt:lpstr>Prefixes and Suffixes Game</vt:lpstr>
      <vt:lpstr>Prefixes and Suffixes Game</vt:lpstr>
      <vt:lpstr>Prefixes and Suffixes Game</vt:lpstr>
    </vt:vector>
  </TitlesOfParts>
  <Company>Arizona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Prefixes and Suffixes</dc:title>
  <dc:creator>ASU</dc:creator>
  <cp:lastModifiedBy>bbevens</cp:lastModifiedBy>
  <cp:revision>78</cp:revision>
  <dcterms:created xsi:type="dcterms:W3CDTF">2012-04-17T17:54:25Z</dcterms:created>
  <dcterms:modified xsi:type="dcterms:W3CDTF">2013-08-06T18:27:13Z</dcterms:modified>
</cp:coreProperties>
</file>