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ppt/tags/tag104.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tags/tag78.xml" ContentType="application/vnd.openxmlformats-officedocument.presentationml.tags+xml"/>
  <Override PartName="/ppt/tags/tag96.xml" ContentType="application/vnd.openxmlformats-officedocument.presentationml.tags+xml"/>
  <Override PartName="/ppt/tags/tag100.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tags/tag85.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92.xml" ContentType="application/vnd.openxmlformats-officedocument.presentationml.tags+xml"/>
  <Override PartName="/ppt/tags/tag34.xml" ContentType="application/vnd.openxmlformats-officedocument.presentationml.tags+xml"/>
  <Override PartName="/ppt/tags/tag52.xml" ContentType="application/vnd.openxmlformats-officedocument.presentationml.tags+xml"/>
  <Override PartName="/ppt/tags/tag81.xml" ContentType="application/vnd.openxmlformats-officedocument.presentationml.tags+xml"/>
  <Override PartName="/ppt/tags/tag109.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notesSlides/notesSlide7.xml" ContentType="application/vnd.openxmlformats-officedocument.presentationml.notesSlide+xml"/>
  <Override PartName="/ppt/tags/tag116.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tags/tag105.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tags/tag112.xml" ContentType="application/vnd.openxmlformats-officedocument.presentationml.tags+xml"/>
  <Override PartName="/ppt/presProps.xml" ContentType="application/vnd.openxmlformats-officedocument.presentationml.presProps+xml"/>
  <Override PartName="/ppt/tags/tag5.xml" ContentType="application/vnd.openxmlformats-officedocument.presentationml.tags+xml"/>
  <Override PartName="/ppt/theme/theme2.xml" ContentType="application/vnd.openxmlformats-officedocument.theme+xml"/>
  <Override PartName="/ppt/tags/tag79.xml" ContentType="application/vnd.openxmlformats-officedocument.presentationml.tags+xml"/>
  <Override PartName="/ppt/tags/tag101.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notesSlides/notesSlide6.xml" ContentType="application/vnd.openxmlformats-officedocument.presentationml.notesSlide+xml"/>
  <Override PartName="/ppt/tags/tag108.xml" ContentType="application/vnd.openxmlformats-officedocument.presentationml.tags+xml"/>
  <Override PartName="/ppt/tags/tag117.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ppt/tags/tag106.xml" ContentType="application/vnd.openxmlformats-officedocument.presentationml.tags+xml"/>
  <Override PartName="/ppt/tags/tag115.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ags/tag98.xml" ContentType="application/vnd.openxmlformats-officedocument.presentationml.tags+xml"/>
  <Override PartName="/ppt/tags/tag102.xml" ContentType="application/vnd.openxmlformats-officedocument.presentationml.tags+xml"/>
  <Override PartName="/ppt/tags/tag120.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Default Extension="wmf" ContentType="image/x-wmf"/>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notesSlides/notesSlide9.xml" ContentType="application/vnd.openxmlformats-officedocument.presentationml.notesSlide+xml"/>
  <Override PartName="/ppt/tags/tag118.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tags/tag114.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103.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tags/tag3.xml" ContentType="application/vnd.openxmlformats-officedocument.presentationml.tags+xml"/>
  <Default Extension="jpeg" ContentType="image/jpeg"/>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slides/slide20.xml" ContentType="application/vnd.openxmlformats-officedocument.presentationml.slide+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9" r:id="rId3"/>
    <p:sldId id="257" r:id="rId4"/>
    <p:sldId id="261" r:id="rId5"/>
    <p:sldId id="269" r:id="rId6"/>
    <p:sldId id="265" r:id="rId7"/>
    <p:sldId id="262" r:id="rId8"/>
    <p:sldId id="270" r:id="rId9"/>
    <p:sldId id="275" r:id="rId10"/>
    <p:sldId id="285" r:id="rId11"/>
    <p:sldId id="271" r:id="rId12"/>
    <p:sldId id="279" r:id="rId13"/>
    <p:sldId id="264" r:id="rId14"/>
    <p:sldId id="272" r:id="rId15"/>
    <p:sldId id="276" r:id="rId16"/>
    <p:sldId id="267" r:id="rId17"/>
    <p:sldId id="273" r:id="rId18"/>
    <p:sldId id="277" r:id="rId19"/>
    <p:sldId id="268" r:id="rId20"/>
    <p:sldId id="274" r:id="rId21"/>
    <p:sldId id="278" r:id="rId22"/>
    <p:sldId id="266" r:id="rId23"/>
  </p:sldIdLst>
  <p:sldSz cx="9144000" cy="6858000" type="screen4x3"/>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47" autoAdjust="0"/>
    <p:restoredTop sz="74024" autoAdjust="0"/>
  </p:normalViewPr>
  <p:slideViewPr>
    <p:cSldViewPr>
      <p:cViewPr>
        <p:scale>
          <a:sx n="69" d="100"/>
          <a:sy n="69" d="100"/>
        </p:scale>
        <p:origin x="-1590" y="-28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2072E4-98B7-44A2-94CF-242C5EE7115C}" type="datetimeFigureOut">
              <a:rPr lang="en-US" smtClean="0"/>
              <a:pPr/>
              <a:t>11/15/2013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7F6520-1332-4F0D-8642-D4FC03A9BFC2}" type="slidenum">
              <a:rPr lang="en-US" smtClean="0"/>
              <a:pPr/>
              <a:t>‹#›</a:t>
            </a:fld>
            <a:endParaRPr lang="en-US"/>
          </a:p>
        </p:txBody>
      </p:sp>
    </p:spTree>
    <p:extLst>
      <p:ext uri="{BB962C8B-B14F-4D97-AF65-F5344CB8AC3E}">
        <p14:creationId xmlns="" xmlns:p14="http://schemas.microsoft.com/office/powerpoint/2010/main" val="1120111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Today we’re going to talk about two kinds</a:t>
            </a:r>
            <a:r>
              <a:rPr lang="en-US" baseline="0" dirty="0" smtClean="0"/>
              <a:t> of books, fiction and nonfiction books. Do you know the difference?</a:t>
            </a:r>
            <a:endParaRPr lang="en-US" dirty="0"/>
          </a:p>
        </p:txBody>
      </p:sp>
      <p:sp>
        <p:nvSpPr>
          <p:cNvPr id="4" name="Slide Number Placeholder 3"/>
          <p:cNvSpPr>
            <a:spLocks noGrp="1"/>
          </p:cNvSpPr>
          <p:nvPr>
            <p:ph type="sldNum" sz="quarter" idx="10"/>
          </p:nvPr>
        </p:nvSpPr>
        <p:spPr/>
        <p:txBody>
          <a:bodyPr/>
          <a:lstStyle/>
          <a:p>
            <a:fld id="{547F6520-1332-4F0D-8642-D4FC03A9BFC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an awesome</a:t>
            </a:r>
            <a:r>
              <a:rPr lang="en-US" baseline="0" dirty="0" smtClean="0"/>
              <a:t> job you did today!  Would this monkey be in a fiction or nonfiction book? </a:t>
            </a:r>
            <a:endParaRPr lang="en-US" dirty="0"/>
          </a:p>
        </p:txBody>
      </p:sp>
      <p:sp>
        <p:nvSpPr>
          <p:cNvPr id="4" name="Slide Number Placeholder 3"/>
          <p:cNvSpPr>
            <a:spLocks noGrp="1"/>
          </p:cNvSpPr>
          <p:nvPr>
            <p:ph type="sldNum" sz="quarter" idx="10"/>
          </p:nvPr>
        </p:nvSpPr>
        <p:spPr/>
        <p:txBody>
          <a:bodyPr/>
          <a:lstStyle/>
          <a:p>
            <a:fld id="{547F6520-1332-4F0D-8642-D4FC03A9BFC2}"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fiction books, authors</a:t>
            </a:r>
            <a:r>
              <a:rPr lang="en-US" baseline="0" dirty="0" smtClean="0"/>
              <a:t> write</a:t>
            </a:r>
            <a:r>
              <a:rPr lang="en-US" dirty="0" smtClean="0"/>
              <a:t> stories that they make up; the stories aren’t true.</a:t>
            </a:r>
            <a:r>
              <a:rPr lang="en-US" baseline="0" dirty="0" smtClean="0"/>
              <a:t> These stories may use make-believe and magic; they use the author’s imagination. Usually the illustrations are like cartoons—they are very imaginative and may not look like the real thing. In fiction books, animals can talk and do things that real animals can’t do.</a:t>
            </a:r>
            <a:endParaRPr lang="en-US" dirty="0"/>
          </a:p>
        </p:txBody>
      </p:sp>
      <p:sp>
        <p:nvSpPr>
          <p:cNvPr id="4" name="Slide Number Placeholder 3"/>
          <p:cNvSpPr>
            <a:spLocks noGrp="1"/>
          </p:cNvSpPr>
          <p:nvPr>
            <p:ph type="sldNum" sz="quarter" idx="10"/>
          </p:nvPr>
        </p:nvSpPr>
        <p:spPr/>
        <p:txBody>
          <a:bodyPr/>
          <a:lstStyle/>
          <a:p>
            <a:fld id="{547F6520-1332-4F0D-8642-D4FC03A9BFC2}"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Nonfiction books are</a:t>
            </a:r>
            <a:r>
              <a:rPr lang="en-US" baseline="0" dirty="0" smtClean="0"/>
              <a:t> true-to-life. They tell you facts or include information about the topic. Nonfiction books tell about things that really happen or happened. Nonfiction books contain photographs or drawing that look like the real thing. </a:t>
            </a:r>
            <a:endParaRPr lang="en-US" dirty="0"/>
          </a:p>
        </p:txBody>
      </p:sp>
      <p:sp>
        <p:nvSpPr>
          <p:cNvPr id="4" name="Slide Number Placeholder 3"/>
          <p:cNvSpPr>
            <a:spLocks noGrp="1"/>
          </p:cNvSpPr>
          <p:nvPr>
            <p:ph type="sldNum" sz="quarter" idx="10"/>
          </p:nvPr>
        </p:nvSpPr>
        <p:spPr/>
        <p:txBody>
          <a:bodyPr/>
          <a:lstStyle/>
          <a:p>
            <a:fld id="{547F6520-1332-4F0D-8642-D4FC03A9BFC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we’re going to see if we can figure</a:t>
            </a:r>
            <a:r>
              <a:rPr lang="en-US" baseline="0" dirty="0" smtClean="0"/>
              <a:t> out what comes from a fiction book and what comes from a nonfiction book. We’ll look at the big picture and read the words. Then we’ll choose either the storybook picture if we think the selection comes from a fiction book, or the girl reading a nonfiction book if we think it comes from a nonfiction book. </a:t>
            </a:r>
            <a:r>
              <a:rPr lang="en-US" dirty="0" smtClean="0"/>
              <a:t>Let’s look at this picture of an orangutan. The book says, “The mother orangutan carries her baby on her back.” Would that come from a fiction</a:t>
            </a:r>
            <a:r>
              <a:rPr lang="en-US" baseline="0" dirty="0" smtClean="0"/>
              <a:t> book or a nonfiction book? Choose either the storybook or the nonfiction book.</a:t>
            </a:r>
            <a:endParaRPr lang="en-US" dirty="0"/>
          </a:p>
        </p:txBody>
      </p:sp>
      <p:sp>
        <p:nvSpPr>
          <p:cNvPr id="4" name="Slide Number Placeholder 3"/>
          <p:cNvSpPr>
            <a:spLocks noGrp="1"/>
          </p:cNvSpPr>
          <p:nvPr>
            <p:ph type="sldNum" sz="quarter" idx="10"/>
          </p:nvPr>
        </p:nvSpPr>
        <p:spPr/>
        <p:txBody>
          <a:bodyPr/>
          <a:lstStyle/>
          <a:p>
            <a:fld id="{547F6520-1332-4F0D-8642-D4FC03A9BFC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CORRECT!</a:t>
            </a:r>
            <a:endParaRPr lang="en-US" dirty="0"/>
          </a:p>
        </p:txBody>
      </p:sp>
      <p:sp>
        <p:nvSpPr>
          <p:cNvPr id="4" name="Slide Number Placeholder 3"/>
          <p:cNvSpPr>
            <a:spLocks noGrp="1"/>
          </p:cNvSpPr>
          <p:nvPr>
            <p:ph type="sldNum" sz="quarter" idx="10"/>
          </p:nvPr>
        </p:nvSpPr>
        <p:spPr/>
        <p:txBody>
          <a:bodyPr/>
          <a:lstStyle/>
          <a:p>
            <a:fld id="{547F6520-1332-4F0D-8642-D4FC03A9BFC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Sorry, try again..</a:t>
            </a:r>
            <a:endParaRPr lang="en-US" dirty="0"/>
          </a:p>
        </p:txBody>
      </p:sp>
      <p:sp>
        <p:nvSpPr>
          <p:cNvPr id="4" name="Slide Number Placeholder 3"/>
          <p:cNvSpPr>
            <a:spLocks noGrp="1"/>
          </p:cNvSpPr>
          <p:nvPr>
            <p:ph type="sldNum" sz="quarter" idx="10"/>
          </p:nvPr>
        </p:nvSpPr>
        <p:spPr/>
        <p:txBody>
          <a:bodyPr/>
          <a:lstStyle/>
          <a:p>
            <a:fld id="{547F6520-1332-4F0D-8642-D4FC03A9BFC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about this selection… tree snakes have ridges on their belly to help them grip onto the branches. Tree frogs have large, sticky suckers under their toes. Fiction or nonfiction?</a:t>
            </a:r>
            <a:endParaRPr lang="en-US" dirty="0"/>
          </a:p>
        </p:txBody>
      </p:sp>
      <p:sp>
        <p:nvSpPr>
          <p:cNvPr id="4" name="Slide Number Placeholder 3"/>
          <p:cNvSpPr>
            <a:spLocks noGrp="1"/>
          </p:cNvSpPr>
          <p:nvPr>
            <p:ph type="sldNum" sz="quarter" idx="10"/>
          </p:nvPr>
        </p:nvSpPr>
        <p:spPr/>
        <p:txBody>
          <a:bodyPr/>
          <a:lstStyle/>
          <a:p>
            <a:fld id="{547F6520-1332-4F0D-8642-D4FC03A9BFC2}"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another</a:t>
            </a:r>
            <a:r>
              <a:rPr lang="en-US" baseline="0" dirty="0" smtClean="0"/>
              <a:t> one for you. This book says, I am a prince, not a frog. Fiction or nonfiction?</a:t>
            </a:r>
            <a:endParaRPr lang="en-US" dirty="0"/>
          </a:p>
        </p:txBody>
      </p:sp>
      <p:sp>
        <p:nvSpPr>
          <p:cNvPr id="4" name="Slide Number Placeholder 3"/>
          <p:cNvSpPr>
            <a:spLocks noGrp="1"/>
          </p:cNvSpPr>
          <p:nvPr>
            <p:ph type="sldNum" sz="quarter" idx="10"/>
          </p:nvPr>
        </p:nvSpPr>
        <p:spPr/>
        <p:txBody>
          <a:bodyPr/>
          <a:lstStyle/>
          <a:p>
            <a:fld id="{547F6520-1332-4F0D-8642-D4FC03A9BFC2}" type="slidenum">
              <a:rPr lang="en-US" smtClean="0"/>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about this one? The book says, Green tree frogs feed on insects. Fiction or nonfiction?</a:t>
            </a:r>
            <a:endParaRPr lang="en-US" dirty="0"/>
          </a:p>
        </p:txBody>
      </p:sp>
      <p:sp>
        <p:nvSpPr>
          <p:cNvPr id="4" name="Slide Number Placeholder 3"/>
          <p:cNvSpPr>
            <a:spLocks noGrp="1"/>
          </p:cNvSpPr>
          <p:nvPr>
            <p:ph type="sldNum" sz="quarter" idx="10"/>
          </p:nvPr>
        </p:nvSpPr>
        <p:spPr/>
        <p:txBody>
          <a:bodyPr/>
          <a:lstStyle/>
          <a:p>
            <a:fld id="{547F6520-1332-4F0D-8642-D4FC03A9BFC2}"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slideMaster" Target="../slideMasters/slideMaster1.xml"/><Relationship Id="rId5" Type="http://schemas.openxmlformats.org/officeDocument/2006/relationships/tags" Target="../tags/tag35.xml"/><Relationship Id="rId4" Type="http://schemas.openxmlformats.org/officeDocument/2006/relationships/tags" Target="../tags/tag3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custDataLst>
              <p:tags r:id="rId2"/>
            </p:custDataLst>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3"/>
            </p:custDataLst>
          </p:nvPr>
        </p:nvSpPr>
        <p:spPr/>
        <p:txBody>
          <a:bodyPr/>
          <a:lstStyle/>
          <a:p>
            <a:fld id="{9FCAC305-0737-4F18-875D-08F6DBFCFDB2}" type="datetimeFigureOut">
              <a:rPr lang="en-US" smtClean="0"/>
              <a:pPr/>
              <a:t>11/15/2013</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9CC42FBA-8CAF-402A-833B-071A429780DB}" type="slidenum">
              <a:rPr lang="en-US" smtClean="0"/>
              <a:pPr/>
              <a:t>‹#›</a:t>
            </a:fld>
            <a:endParaRPr lang="en-US"/>
          </a:p>
        </p:txBody>
      </p:sp>
    </p:spTree>
    <p:extLst>
      <p:ext uri="{BB962C8B-B14F-4D97-AF65-F5344CB8AC3E}">
        <p14:creationId xmlns="" xmlns:p14="http://schemas.microsoft.com/office/powerpoint/2010/main" val="151107079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CAC305-0737-4F18-875D-08F6DBFCFDB2}" type="datetimeFigureOut">
              <a:rPr lang="en-US" smtClean="0"/>
              <a:pPr/>
              <a:t>11/15/2013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42FBA-8CAF-402A-833B-071A429780DB}" type="slidenum">
              <a:rPr lang="en-US" smtClean="0"/>
              <a:pPr/>
              <a:t>‹#›</a:t>
            </a:fld>
            <a:endParaRPr lang="en-US"/>
          </a:p>
        </p:txBody>
      </p:sp>
    </p:spTree>
    <p:extLst>
      <p:ext uri="{BB962C8B-B14F-4D97-AF65-F5344CB8AC3E}">
        <p14:creationId xmlns="" xmlns:p14="http://schemas.microsoft.com/office/powerpoint/2010/main" val="2641374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CAC305-0737-4F18-875D-08F6DBFCFDB2}" type="datetimeFigureOut">
              <a:rPr lang="en-US" smtClean="0"/>
              <a:pPr/>
              <a:t>11/15/2013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42FBA-8CAF-402A-833B-071A429780DB}" type="slidenum">
              <a:rPr lang="en-US" smtClean="0"/>
              <a:pPr/>
              <a:t>‹#›</a:t>
            </a:fld>
            <a:endParaRPr lang="en-US"/>
          </a:p>
        </p:txBody>
      </p:sp>
    </p:spTree>
    <p:extLst>
      <p:ext uri="{BB962C8B-B14F-4D97-AF65-F5344CB8AC3E}">
        <p14:creationId xmlns="" xmlns:p14="http://schemas.microsoft.com/office/powerpoint/2010/main" val="1511588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fld id="{9FCAC305-0737-4F18-875D-08F6DBFCFDB2}" type="datetimeFigureOut">
              <a:rPr lang="en-US" smtClean="0"/>
              <a:pPr/>
              <a:t>11/15/2013</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9CC42FBA-8CAF-402A-833B-071A429780DB}" type="slidenum">
              <a:rPr lang="en-US" smtClean="0"/>
              <a:pPr/>
              <a:t>‹#›</a:t>
            </a:fld>
            <a:endParaRPr lang="en-US"/>
          </a:p>
        </p:txBody>
      </p:sp>
    </p:spTree>
    <p:extLst>
      <p:ext uri="{BB962C8B-B14F-4D97-AF65-F5344CB8AC3E}">
        <p14:creationId xmlns="" xmlns:p14="http://schemas.microsoft.com/office/powerpoint/2010/main" val="10642808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CAC305-0737-4F18-875D-08F6DBFCFDB2}" type="datetimeFigureOut">
              <a:rPr lang="en-US" smtClean="0"/>
              <a:pPr/>
              <a:t>11/15/2013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42FBA-8CAF-402A-833B-071A429780DB}" type="slidenum">
              <a:rPr lang="en-US" smtClean="0"/>
              <a:pPr/>
              <a:t>‹#›</a:t>
            </a:fld>
            <a:endParaRPr lang="en-US"/>
          </a:p>
        </p:txBody>
      </p:sp>
    </p:spTree>
    <p:extLst>
      <p:ext uri="{BB962C8B-B14F-4D97-AF65-F5344CB8AC3E}">
        <p14:creationId xmlns="" xmlns:p14="http://schemas.microsoft.com/office/powerpoint/2010/main" val="750495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sz="half" idx="1"/>
            <p:custDataLst>
              <p:tags r:id="rId2"/>
            </p:custDataLst>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custDataLst>
              <p:tags r:id="rId3"/>
            </p:custDataLst>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custDataLst>
              <p:tags r:id="rId4"/>
            </p:custDataLst>
          </p:nvPr>
        </p:nvSpPr>
        <p:spPr/>
        <p:txBody>
          <a:bodyPr/>
          <a:lstStyle/>
          <a:p>
            <a:fld id="{9FCAC305-0737-4F18-875D-08F6DBFCFDB2}" type="datetimeFigureOut">
              <a:rPr lang="en-US" smtClean="0"/>
              <a:pPr/>
              <a:t>11/15/2013</a:t>
            </a:fld>
            <a:endParaRPr lang="en-US"/>
          </a:p>
        </p:txBody>
      </p:sp>
      <p:sp>
        <p:nvSpPr>
          <p:cNvPr id="6" name="Footer Placeholder 5"/>
          <p:cNvSpPr>
            <a:spLocks noGrp="1"/>
          </p:cNvSpPr>
          <p:nvPr>
            <p:ph type="ftr" sz="quarter" idx="11"/>
            <p:custDataLst>
              <p:tags r:id="rId5"/>
            </p:custDataLst>
          </p:nvPr>
        </p:nvSpPr>
        <p:spPr/>
        <p:txBody>
          <a:bodyPr/>
          <a:lstStyle/>
          <a:p>
            <a:endParaRPr lang="en-US"/>
          </a:p>
        </p:txBody>
      </p:sp>
      <p:sp>
        <p:nvSpPr>
          <p:cNvPr id="7" name="Slide Number Placeholder 6"/>
          <p:cNvSpPr>
            <a:spLocks noGrp="1"/>
          </p:cNvSpPr>
          <p:nvPr>
            <p:ph type="sldNum" sz="quarter" idx="12"/>
            <p:custDataLst>
              <p:tags r:id="rId6"/>
            </p:custDataLst>
          </p:nvPr>
        </p:nvSpPr>
        <p:spPr/>
        <p:txBody>
          <a:bodyPr/>
          <a:lstStyle/>
          <a:p>
            <a:fld id="{9CC42FBA-8CAF-402A-833B-071A429780DB}" type="slidenum">
              <a:rPr lang="en-US" smtClean="0"/>
              <a:pPr/>
              <a:t>‹#›</a:t>
            </a:fld>
            <a:endParaRPr lang="en-US"/>
          </a:p>
        </p:txBody>
      </p:sp>
    </p:spTree>
    <p:extLst>
      <p:ext uri="{BB962C8B-B14F-4D97-AF65-F5344CB8AC3E}">
        <p14:creationId xmlns="" xmlns:p14="http://schemas.microsoft.com/office/powerpoint/2010/main" val="253860148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custDataLst>
              <p:tags r:id="rId2"/>
            </p:custDataLst>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custDataLst>
              <p:tags r:id="rId3"/>
            </p:custDataLst>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custDataLst>
              <p:tags r:id="rId4"/>
            </p:custDataLst>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custDataLst>
              <p:tags r:id="rId5"/>
            </p:custDataLst>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custDataLst>
              <p:tags r:id="rId6"/>
            </p:custDataLst>
          </p:nvPr>
        </p:nvSpPr>
        <p:spPr/>
        <p:txBody>
          <a:bodyPr/>
          <a:lstStyle/>
          <a:p>
            <a:fld id="{9FCAC305-0737-4F18-875D-08F6DBFCFDB2}" type="datetimeFigureOut">
              <a:rPr lang="en-US" smtClean="0"/>
              <a:pPr/>
              <a:t>11/15/2013</a:t>
            </a:fld>
            <a:endParaRPr lang="en-US"/>
          </a:p>
        </p:txBody>
      </p:sp>
      <p:sp>
        <p:nvSpPr>
          <p:cNvPr id="8" name="Footer Placeholder 7"/>
          <p:cNvSpPr>
            <a:spLocks noGrp="1"/>
          </p:cNvSpPr>
          <p:nvPr>
            <p:ph type="ftr" sz="quarter" idx="11"/>
            <p:custDataLst>
              <p:tags r:id="rId7"/>
            </p:custDataLst>
          </p:nvPr>
        </p:nvSpPr>
        <p:spPr/>
        <p:txBody>
          <a:bodyPr/>
          <a:lstStyle/>
          <a:p>
            <a:endParaRPr lang="en-US"/>
          </a:p>
        </p:txBody>
      </p:sp>
      <p:sp>
        <p:nvSpPr>
          <p:cNvPr id="9" name="Slide Number Placeholder 8"/>
          <p:cNvSpPr>
            <a:spLocks noGrp="1"/>
          </p:cNvSpPr>
          <p:nvPr>
            <p:ph type="sldNum" sz="quarter" idx="12"/>
            <p:custDataLst>
              <p:tags r:id="rId8"/>
            </p:custDataLst>
          </p:nvPr>
        </p:nvSpPr>
        <p:spPr/>
        <p:txBody>
          <a:bodyPr/>
          <a:lstStyle/>
          <a:p>
            <a:fld id="{9CC42FBA-8CAF-402A-833B-071A429780DB}" type="slidenum">
              <a:rPr lang="en-US" smtClean="0"/>
              <a:pPr/>
              <a:t>‹#›</a:t>
            </a:fld>
            <a:endParaRPr lang="en-US"/>
          </a:p>
        </p:txBody>
      </p:sp>
    </p:spTree>
    <p:extLst>
      <p:ext uri="{BB962C8B-B14F-4D97-AF65-F5344CB8AC3E}">
        <p14:creationId xmlns="" xmlns:p14="http://schemas.microsoft.com/office/powerpoint/2010/main" val="76630412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CAC305-0737-4F18-875D-08F6DBFCFDB2}" type="datetimeFigureOut">
              <a:rPr lang="en-US" smtClean="0"/>
              <a:pPr/>
              <a:t>11/15/2013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C42FBA-8CAF-402A-833B-071A429780DB}" type="slidenum">
              <a:rPr lang="en-US" smtClean="0"/>
              <a:pPr/>
              <a:t>‹#›</a:t>
            </a:fld>
            <a:endParaRPr lang="en-US"/>
          </a:p>
        </p:txBody>
      </p:sp>
    </p:spTree>
    <p:extLst>
      <p:ext uri="{BB962C8B-B14F-4D97-AF65-F5344CB8AC3E}">
        <p14:creationId xmlns="" xmlns:p14="http://schemas.microsoft.com/office/powerpoint/2010/main" val="2161511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CAC305-0737-4F18-875D-08F6DBFCFDB2}" type="datetimeFigureOut">
              <a:rPr lang="en-US" smtClean="0"/>
              <a:pPr/>
              <a:t>11/15/2013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C42FBA-8CAF-402A-833B-071A429780DB}" type="slidenum">
              <a:rPr lang="en-US" smtClean="0"/>
              <a:pPr/>
              <a:t>‹#›</a:t>
            </a:fld>
            <a:endParaRPr lang="en-US"/>
          </a:p>
        </p:txBody>
      </p:sp>
    </p:spTree>
    <p:extLst>
      <p:ext uri="{BB962C8B-B14F-4D97-AF65-F5344CB8AC3E}">
        <p14:creationId xmlns="" xmlns:p14="http://schemas.microsoft.com/office/powerpoint/2010/main" val="1690573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CAC305-0737-4F18-875D-08F6DBFCFDB2}" type="datetimeFigureOut">
              <a:rPr lang="en-US" smtClean="0"/>
              <a:pPr/>
              <a:t>11/15/2013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C42FBA-8CAF-402A-833B-071A429780DB}" type="slidenum">
              <a:rPr lang="en-US" smtClean="0"/>
              <a:pPr/>
              <a:t>‹#›</a:t>
            </a:fld>
            <a:endParaRPr lang="en-US"/>
          </a:p>
        </p:txBody>
      </p:sp>
    </p:spTree>
    <p:extLst>
      <p:ext uri="{BB962C8B-B14F-4D97-AF65-F5344CB8AC3E}">
        <p14:creationId xmlns="" xmlns:p14="http://schemas.microsoft.com/office/powerpoint/2010/main" val="914290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custDataLst>
              <p:tags r:id="rId2"/>
            </p:custDataLst>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3"/>
            </p:custDataLst>
          </p:nvPr>
        </p:nvSpPr>
        <p:spPr/>
        <p:txBody>
          <a:bodyPr/>
          <a:lstStyle/>
          <a:p>
            <a:fld id="{9FCAC305-0737-4F18-875D-08F6DBFCFDB2}" type="datetimeFigureOut">
              <a:rPr lang="en-US" smtClean="0"/>
              <a:pPr/>
              <a:t>11/15/2013</a:t>
            </a:fld>
            <a:endParaRPr lang="en-US"/>
          </a:p>
        </p:txBody>
      </p:sp>
      <p:sp>
        <p:nvSpPr>
          <p:cNvPr id="6" name="Footer Placeholder 5"/>
          <p:cNvSpPr>
            <a:spLocks noGrp="1"/>
          </p:cNvSpPr>
          <p:nvPr>
            <p:ph type="ftr" sz="quarter" idx="11"/>
            <p:custDataLst>
              <p:tags r:id="rId4"/>
            </p:custDataLst>
          </p:nvPr>
        </p:nvSpPr>
        <p:spPr/>
        <p:txBody>
          <a:bodyPr/>
          <a:lstStyle/>
          <a:p>
            <a:endParaRPr lang="en-US"/>
          </a:p>
        </p:txBody>
      </p:sp>
      <p:sp>
        <p:nvSpPr>
          <p:cNvPr id="7" name="Slide Number Placeholder 6"/>
          <p:cNvSpPr>
            <a:spLocks noGrp="1"/>
          </p:cNvSpPr>
          <p:nvPr>
            <p:ph type="sldNum" sz="quarter" idx="12"/>
            <p:custDataLst>
              <p:tags r:id="rId5"/>
            </p:custDataLst>
          </p:nvPr>
        </p:nvSpPr>
        <p:spPr/>
        <p:txBody>
          <a:bodyPr/>
          <a:lstStyle/>
          <a:p>
            <a:fld id="{9CC42FBA-8CAF-402A-833B-071A429780DB}" type="slidenum">
              <a:rPr lang="en-US" smtClean="0"/>
              <a:pPr/>
              <a:t>‹#›</a:t>
            </a:fld>
            <a:endParaRPr lang="en-US"/>
          </a:p>
        </p:txBody>
      </p:sp>
    </p:spTree>
    <p:extLst>
      <p:ext uri="{BB962C8B-B14F-4D97-AF65-F5344CB8AC3E}">
        <p14:creationId xmlns="" xmlns:p14="http://schemas.microsoft.com/office/powerpoint/2010/main" val="227348732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custDataLst>
              <p:tags r:id="rId14"/>
            </p:custDataLst>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CAC305-0737-4F18-875D-08F6DBFCFDB2}" type="datetimeFigureOut">
              <a:rPr lang="en-US" smtClean="0"/>
              <a:pPr/>
              <a:t>11/15/2013</a:t>
            </a:fld>
            <a:endParaRPr lang="en-US"/>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42FBA-8CAF-402A-833B-071A429780DB}" type="slidenum">
              <a:rPr lang="en-US" smtClean="0"/>
              <a:pPr/>
              <a:t>‹#›</a:t>
            </a:fld>
            <a:endParaRPr lang="en-US"/>
          </a:p>
        </p:txBody>
      </p:sp>
    </p:spTree>
    <p:extLst>
      <p:ext uri="{BB962C8B-B14F-4D97-AF65-F5344CB8AC3E}">
        <p14:creationId xmlns="" xmlns:p14="http://schemas.microsoft.com/office/powerpoint/2010/main" val="267289754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image" Target="../media/image1.pn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39.xml"/></Relationships>
</file>

<file path=ppt/slides/_rels/slide10.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tags" Target="../tags/tag75.xml"/><Relationship Id="rId7" Type="http://schemas.openxmlformats.org/officeDocument/2006/relationships/slideLayout" Target="../slideLayouts/slideLayout4.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4.jpeg"/><Relationship Id="rId5" Type="http://schemas.openxmlformats.org/officeDocument/2006/relationships/tags" Target="../tags/tag77.xml"/><Relationship Id="rId10" Type="http://schemas.openxmlformats.org/officeDocument/2006/relationships/slide" Target="slide11.xml"/><Relationship Id="rId4" Type="http://schemas.openxmlformats.org/officeDocument/2006/relationships/tags" Target="../tags/tag76.xml"/><Relationship Id="rId9"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image" Target="../media/image7.wmf"/><Relationship Id="rId4" Type="http://schemas.openxmlformats.org/officeDocument/2006/relationships/slide" Target="slide13.xml"/></Relationships>
</file>

<file path=ppt/slides/_rels/slide12.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image" Target="../media/image8.jpeg"/><Relationship Id="rId5" Type="http://schemas.openxmlformats.org/officeDocument/2006/relationships/slide" Target="slide10.xml"/><Relationship Id="rId4"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tags" Target="../tags/tag86.xml"/><Relationship Id="rId7" Type="http://schemas.openxmlformats.org/officeDocument/2006/relationships/slideLayout" Target="../slideLayouts/slideLayout4.xml"/><Relationship Id="rId12" Type="http://schemas.openxmlformats.org/officeDocument/2006/relationships/image" Target="../media/image5.jpe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11" Type="http://schemas.openxmlformats.org/officeDocument/2006/relationships/slide" Target="slide14.xml"/><Relationship Id="rId5" Type="http://schemas.openxmlformats.org/officeDocument/2006/relationships/tags" Target="../tags/tag88.xml"/><Relationship Id="rId10" Type="http://schemas.openxmlformats.org/officeDocument/2006/relationships/image" Target="../media/image4.jpeg"/><Relationship Id="rId4" Type="http://schemas.openxmlformats.org/officeDocument/2006/relationships/tags" Target="../tags/tag87.xml"/><Relationship Id="rId9" Type="http://schemas.openxmlformats.org/officeDocument/2006/relationships/slide" Target="slide15.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image" Target="../media/image7.wmf"/><Relationship Id="rId4" Type="http://schemas.openxmlformats.org/officeDocument/2006/relationships/slide" Target="slide16.xml"/></Relationships>
</file>

<file path=ppt/slides/_rels/slide15.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image" Target="../media/image8.jpeg"/><Relationship Id="rId5" Type="http://schemas.openxmlformats.org/officeDocument/2006/relationships/slide" Target="slide13.xml"/><Relationship Id="rId4"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4.xml"/><Relationship Id="rId13" Type="http://schemas.openxmlformats.org/officeDocument/2006/relationships/slide" Target="slide18.xml"/><Relationship Id="rId3" Type="http://schemas.openxmlformats.org/officeDocument/2006/relationships/tags" Target="../tags/tag97.xml"/><Relationship Id="rId7" Type="http://schemas.openxmlformats.org/officeDocument/2006/relationships/tags" Target="../tags/tag101.xml"/><Relationship Id="rId12" Type="http://schemas.openxmlformats.org/officeDocument/2006/relationships/image" Target="../media/image4.jpe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11" Type="http://schemas.openxmlformats.org/officeDocument/2006/relationships/slide" Target="slide17.xml"/><Relationship Id="rId5" Type="http://schemas.openxmlformats.org/officeDocument/2006/relationships/tags" Target="../tags/tag99.xml"/><Relationship Id="rId10" Type="http://schemas.openxmlformats.org/officeDocument/2006/relationships/image" Target="../media/image9.jpeg"/><Relationship Id="rId4" Type="http://schemas.openxmlformats.org/officeDocument/2006/relationships/tags" Target="../tags/tag98.xml"/><Relationship Id="rId9" Type="http://schemas.openxmlformats.org/officeDocument/2006/relationships/notesSlide" Target="../notesSlides/notesSlide8.xml"/><Relationship Id="rId1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03.xml"/><Relationship Id="rId1" Type="http://schemas.openxmlformats.org/officeDocument/2006/relationships/tags" Target="../tags/tag102.xml"/><Relationship Id="rId5" Type="http://schemas.openxmlformats.org/officeDocument/2006/relationships/image" Target="../media/image7.wmf"/><Relationship Id="rId4" Type="http://schemas.openxmlformats.org/officeDocument/2006/relationships/slide" Target="slide19.xml"/></Relationships>
</file>

<file path=ppt/slides/_rels/slide18.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image" Target="../media/image8.jpeg"/><Relationship Id="rId5" Type="http://schemas.openxmlformats.org/officeDocument/2006/relationships/slide" Target="slide16.xml"/><Relationship Id="rId4"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4.xml"/><Relationship Id="rId13" Type="http://schemas.openxmlformats.org/officeDocument/2006/relationships/slide" Target="slide20.xml"/><Relationship Id="rId3" Type="http://schemas.openxmlformats.org/officeDocument/2006/relationships/tags" Target="../tags/tag109.xml"/><Relationship Id="rId7" Type="http://schemas.openxmlformats.org/officeDocument/2006/relationships/tags" Target="../tags/tag113.xml"/><Relationship Id="rId12" Type="http://schemas.openxmlformats.org/officeDocument/2006/relationships/image" Target="../media/image4.jpeg"/><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tags" Target="../tags/tag112.xml"/><Relationship Id="rId11" Type="http://schemas.openxmlformats.org/officeDocument/2006/relationships/slide" Target="slide21.xml"/><Relationship Id="rId5" Type="http://schemas.openxmlformats.org/officeDocument/2006/relationships/tags" Target="../tags/tag111.xml"/><Relationship Id="rId10" Type="http://schemas.openxmlformats.org/officeDocument/2006/relationships/image" Target="../media/image10.jpeg"/><Relationship Id="rId4" Type="http://schemas.openxmlformats.org/officeDocument/2006/relationships/tags" Target="../tags/tag110.xml"/><Relationship Id="rId9" Type="http://schemas.openxmlformats.org/officeDocument/2006/relationships/notesSlide" Target="../notesSlides/notesSlide9.xml"/><Relationship Id="rId1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image" Target="../media/image2.jpe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notesSlide" Target="../notesSlides/notesSlide2.xml"/><Relationship Id="rId5" Type="http://schemas.openxmlformats.org/officeDocument/2006/relationships/slideLayout" Target="../slideLayouts/slideLayout5.xml"/><Relationship Id="rId4" Type="http://schemas.openxmlformats.org/officeDocument/2006/relationships/tags" Target="../tags/tag4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15.xml"/><Relationship Id="rId1" Type="http://schemas.openxmlformats.org/officeDocument/2006/relationships/tags" Target="../tags/tag114.xml"/><Relationship Id="rId5" Type="http://schemas.openxmlformats.org/officeDocument/2006/relationships/image" Target="../media/image7.wmf"/><Relationship Id="rId4" Type="http://schemas.openxmlformats.org/officeDocument/2006/relationships/slide" Target="slide22.xml"/></Relationships>
</file>

<file path=ppt/slides/_rels/slide21.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image" Target="../media/image8.jpeg"/><Relationship Id="rId5" Type="http://schemas.openxmlformats.org/officeDocument/2006/relationships/slide" Target="slide19.xml"/><Relationship Id="rId4"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image" Target="../media/image11.jpeg"/><Relationship Id="rId5" Type="http://schemas.openxmlformats.org/officeDocument/2006/relationships/notesSlide" Target="../notesSlides/notesSlide10.xml"/><Relationship Id="rId4"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image" Target="../media/image3.jpe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47.xml"/></Relationships>
</file>

<file path=ppt/slides/_rels/slide4.xml.rels><?xml version="1.0" encoding="UTF-8" standalone="yes"?>
<Relationships xmlns="http://schemas.openxmlformats.org/package/2006/relationships"><Relationship Id="rId8" Type="http://schemas.openxmlformats.org/officeDocument/2006/relationships/tags" Target="../tags/tag55.xml"/><Relationship Id="rId13" Type="http://schemas.openxmlformats.org/officeDocument/2006/relationships/image" Target="../media/image4.jpeg"/><Relationship Id="rId3" Type="http://schemas.openxmlformats.org/officeDocument/2006/relationships/tags" Target="../tags/tag50.xml"/><Relationship Id="rId7" Type="http://schemas.openxmlformats.org/officeDocument/2006/relationships/tags" Target="../tags/tag54.xml"/><Relationship Id="rId12" Type="http://schemas.openxmlformats.org/officeDocument/2006/relationships/slide" Target="slide6.xml"/><Relationship Id="rId2" Type="http://schemas.openxmlformats.org/officeDocument/2006/relationships/tags" Target="../tags/tag49.xml"/><Relationship Id="rId16" Type="http://schemas.openxmlformats.org/officeDocument/2006/relationships/image" Target="../media/image6.jpeg"/><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notesSlide" Target="../notesSlides/notesSlide4.xml"/><Relationship Id="rId5" Type="http://schemas.openxmlformats.org/officeDocument/2006/relationships/tags" Target="../tags/tag52.xml"/><Relationship Id="rId15" Type="http://schemas.openxmlformats.org/officeDocument/2006/relationships/image" Target="../media/image5.jpeg"/><Relationship Id="rId10" Type="http://schemas.openxmlformats.org/officeDocument/2006/relationships/slideLayout" Target="../slideLayouts/slideLayout4.xml"/><Relationship Id="rId4" Type="http://schemas.openxmlformats.org/officeDocument/2006/relationships/tags" Target="../tags/tag51.xml"/><Relationship Id="rId9" Type="http://schemas.openxmlformats.org/officeDocument/2006/relationships/tags" Target="../tags/tag56.xml"/><Relationship Id="rId14"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7.wmf"/><Relationship Id="rId5" Type="http://schemas.openxmlformats.org/officeDocument/2006/relationships/slide" Target="slide7.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image" Target="../media/image8.jpe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 Target="slide4.xml"/><Relationship Id="rId5" Type="http://schemas.openxmlformats.org/officeDocument/2006/relationships/notesSlide" Target="../notesSlides/notesSlide6.xml"/><Relationship Id="rId4"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tags" Target="../tags/tag64.xml"/><Relationship Id="rId7" Type="http://schemas.openxmlformats.org/officeDocument/2006/relationships/slideLayout" Target="../slideLayouts/slideLayout4.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image" Target="../media/image5.jpeg"/><Relationship Id="rId5" Type="http://schemas.openxmlformats.org/officeDocument/2006/relationships/tags" Target="../tags/tag66.xml"/><Relationship Id="rId10" Type="http://schemas.openxmlformats.org/officeDocument/2006/relationships/slide" Target="slide8.xml"/><Relationship Id="rId4" Type="http://schemas.openxmlformats.org/officeDocument/2006/relationships/tags" Target="../tags/tag65.xml"/><Relationship Id="rId9"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image" Target="../media/image7.wmf"/><Relationship Id="rId4" Type="http://schemas.openxmlformats.org/officeDocument/2006/relationships/slide" Target="slide10.xml"/></Relationships>
</file>

<file path=ppt/slides/_rels/slide9.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8.jpeg"/><Relationship Id="rId5" Type="http://schemas.openxmlformats.org/officeDocument/2006/relationships/slide" Target="slide7.xml"/><Relationship Id="rId4"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685800" y="2743200"/>
            <a:ext cx="7772400" cy="1470025"/>
          </a:xfrm>
        </p:spPr>
        <p:txBody>
          <a:bodyPr>
            <a:normAutofit/>
          </a:bodyPr>
          <a:lstStyle/>
          <a:p>
            <a:r>
              <a:rPr lang="en-US" sz="5400" dirty="0" smtClean="0"/>
              <a:t>Fiction and Nonfiction</a:t>
            </a:r>
            <a:endParaRPr lang="en-US" sz="5400" dirty="0"/>
          </a:p>
        </p:txBody>
      </p:sp>
      <p:pic>
        <p:nvPicPr>
          <p:cNvPr id="1026" name="Picture 2"/>
          <p:cNvPicPr>
            <a:picLocks noChangeAspect="1" noChangeArrowheads="1"/>
          </p:cNvPicPr>
          <p:nvPr>
            <p:custDataLst>
              <p:tags r:id="rId3"/>
            </p:custDataLst>
          </p:nvPr>
        </p:nvPicPr>
        <p:blipFill>
          <a:blip r:embed="rId7" cstate="print">
            <a:extLst>
              <a:ext uri="{28A0092B-C50C-407E-A947-70E740481C1C}">
                <a14:useLocalDpi xmlns="" xmlns:a14="http://schemas.microsoft.com/office/drawing/2010/main" val="0"/>
              </a:ext>
            </a:extLst>
          </a:blip>
          <a:stretch>
            <a:fillRect/>
          </a:stretch>
        </p:blipFill>
        <p:spPr bwMode="auto">
          <a:xfrm>
            <a:off x="2971800" y="457200"/>
            <a:ext cx="3157579" cy="1959389"/>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Subtitle 2"/>
          <p:cNvSpPr txBox="1">
            <a:spLocks/>
          </p:cNvSpPr>
          <p:nvPr>
            <p:custDataLst>
              <p:tags r:id="rId4"/>
            </p:custDataLst>
          </p:nvPr>
        </p:nvSpPr>
        <p:spPr>
          <a:xfrm>
            <a:off x="762000" y="3962400"/>
            <a:ext cx="7543800" cy="914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dirty="0" smtClean="0">
                <a:latin typeface="Calibri" pitchFamily="34" charset="0"/>
              </a:rPr>
              <a:t>Animals – Kindergarten</a:t>
            </a:r>
            <a:br>
              <a:rPr lang="en-US" sz="2800" dirty="0" smtClean="0">
                <a:latin typeface="Calibri" pitchFamily="34" charset="0"/>
              </a:rPr>
            </a:br>
            <a:r>
              <a:rPr lang="en-US" sz="2800" dirty="0" smtClean="0">
                <a:latin typeface="Calibri" pitchFamily="34" charset="0"/>
              </a:rPr>
              <a:t>Lesson 10 – Text Mapping</a:t>
            </a:r>
            <a:endParaRPr lang="en-US" sz="2800" dirty="0">
              <a:latin typeface="Calibri" pitchFamily="34" charset="0"/>
            </a:endParaRPr>
          </a:p>
        </p:txBody>
      </p:sp>
    </p:spTree>
    <p:custDataLst>
      <p:tags r:id="rId1"/>
    </p:custDataLst>
    <p:extLst>
      <p:ext uri="{BB962C8B-B14F-4D97-AF65-F5344CB8AC3E}">
        <p14:creationId xmlns="" xmlns:p14="http://schemas.microsoft.com/office/powerpoint/2010/main" val="1140777595"/>
      </p:ext>
    </p:extLst>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custDataLst>
              <p:tags r:id="rId2"/>
            </p:custDataLst>
          </p:nvPr>
        </p:nvSpPr>
        <p:spPr/>
        <p:txBody>
          <a:bodyPr/>
          <a:lstStyle/>
          <a:p>
            <a:r>
              <a:rPr lang="en-US" dirty="0" smtClean="0"/>
              <a:t>Fiction </a:t>
            </a:r>
            <a:r>
              <a:rPr lang="en-US" smtClean="0"/>
              <a:t>or Nonfiction?</a:t>
            </a:r>
            <a:endParaRPr lang="en-US" dirty="0"/>
          </a:p>
        </p:txBody>
      </p:sp>
      <p:sp>
        <p:nvSpPr>
          <p:cNvPr id="8" name="Content Placeholder 7"/>
          <p:cNvSpPr>
            <a:spLocks noGrp="1"/>
          </p:cNvSpPr>
          <p:nvPr>
            <p:ph sz="half" idx="1"/>
            <p:custDataLst>
              <p:tags r:id="rId3"/>
            </p:custDataLst>
          </p:nvPr>
        </p:nvSpPr>
        <p:spPr>
          <a:xfrm>
            <a:off x="685800" y="1600200"/>
            <a:ext cx="4343400" cy="4525963"/>
          </a:xfrm>
        </p:spPr>
        <p:txBody>
          <a:bodyPr>
            <a:normAutofit/>
          </a:bodyPr>
          <a:lstStyle/>
          <a:p>
            <a:r>
              <a:rPr lang="en-US" sz="3200" dirty="0" smtClean="0"/>
              <a:t>“Every day the selfish crocodile shouted to the creatures of the forest, ‘Stay away from the river! It’s MY river! If you come into my river, I’ll eat you up!’”</a:t>
            </a:r>
            <a:endParaRPr lang="en-US" sz="3200" dirty="0"/>
          </a:p>
        </p:txBody>
      </p:sp>
      <p:sp>
        <p:nvSpPr>
          <p:cNvPr id="9" name="Content Placeholder 8"/>
          <p:cNvSpPr>
            <a:spLocks noGrp="1"/>
          </p:cNvSpPr>
          <p:nvPr>
            <p:ph sz="half" idx="2"/>
            <p:custDataLst>
              <p:tags r:id="rId4"/>
            </p:custDataLst>
          </p:nvPr>
        </p:nvSpPr>
        <p:spPr>
          <a:xfrm>
            <a:off x="5562600" y="1600200"/>
            <a:ext cx="4038600" cy="4525963"/>
          </a:xfrm>
        </p:spPr>
        <p:txBody>
          <a:bodyPr/>
          <a:lstStyle/>
          <a:p>
            <a:r>
              <a:rPr lang="en-US" dirty="0" smtClean="0"/>
              <a:t>Fiction</a:t>
            </a:r>
          </a:p>
          <a:p>
            <a:endParaRPr lang="en-US" dirty="0"/>
          </a:p>
          <a:p>
            <a:endParaRPr lang="en-US" dirty="0" smtClean="0"/>
          </a:p>
          <a:p>
            <a:endParaRPr lang="en-US" dirty="0"/>
          </a:p>
          <a:p>
            <a:r>
              <a:rPr lang="en-US" dirty="0" smtClean="0"/>
              <a:t>Nonfiction</a:t>
            </a:r>
          </a:p>
          <a:p>
            <a:endParaRPr lang="en-US" dirty="0"/>
          </a:p>
        </p:txBody>
      </p:sp>
      <p:pic>
        <p:nvPicPr>
          <p:cNvPr id="12" name="Picture 2">
            <a:hlinkClick r:id="rId8" action="ppaction://hlinksldjump"/>
          </p:cNvPr>
          <p:cNvPicPr>
            <a:picLocks noChangeAspect="1" noChangeArrowheads="1"/>
          </p:cNvPicPr>
          <p:nvPr>
            <p:custDataLst>
              <p:tags r:id="rId5"/>
            </p:custDataLst>
          </p:nvPr>
        </p:nvPicPr>
        <p:blipFill>
          <a:blip r:embed="rId9" cstate="print"/>
          <a:stretch>
            <a:fillRect/>
          </a:stretch>
        </p:blipFill>
        <p:spPr bwMode="auto">
          <a:xfrm>
            <a:off x="6096000" y="4267200"/>
            <a:ext cx="1350731" cy="202562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Lst>
        </p:spPr>
      </p:pic>
      <p:pic>
        <p:nvPicPr>
          <p:cNvPr id="13" name="Picture 2" descr="Story Book">
            <a:hlinkClick r:id="rId10" action="ppaction://hlinksldjump"/>
          </p:cNvPr>
          <p:cNvPicPr>
            <a:picLocks noChangeAspect="1" noChangeArrowheads="1"/>
          </p:cNvPicPr>
          <p:nvPr>
            <p:custDataLst>
              <p:tags r:id="rId6"/>
            </p:custDataLst>
          </p:nvPr>
        </p:nvPicPr>
        <p:blipFill>
          <a:blip r:embed="rId11" cstate="print"/>
          <a:stretch>
            <a:fillRect/>
          </a:stretch>
        </p:blipFill>
        <p:spPr bwMode="auto">
          <a:xfrm>
            <a:off x="6013875" y="2161164"/>
            <a:ext cx="1834725" cy="1344035"/>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 xmlns:p14="http://schemas.microsoft.com/office/powerpoint/2010/main" val="425615738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nodeType="clickEffect">
                                  <p:stCondLst>
                                    <p:cond delay="0"/>
                                  </p:stCondLst>
                                  <p:childTnLst>
                                    <p:anim calcmode="discrete" valueType="str">
                                      <p:cBhvr>
                                        <p:cTn id="6" dur="1000" fill="hold"/>
                                        <p:tgtEl>
                                          <p:spTgt spid="12"/>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35" presetClass="emph" presetSubtype="0" fill="hold" nodeType="clickEffect">
                                  <p:stCondLst>
                                    <p:cond delay="0"/>
                                  </p:stCondLst>
                                  <p:childTnLst>
                                    <p:anim calcmode="discrete" valueType="str">
                                      <p:cBhvr>
                                        <p:cTn id="10" dur="1000" fill="hold"/>
                                        <p:tgtEl>
                                          <p:spTgt spid="1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custDataLst>
              <p:tags r:id="rId2"/>
            </p:custDataLst>
          </p:nvPr>
        </p:nvSpPr>
        <p:spPr>
          <a:xfrm>
            <a:off x="1905000" y="5257800"/>
            <a:ext cx="5486400" cy="804862"/>
          </a:xfrm>
        </p:spPr>
        <p:txBody>
          <a:bodyPr>
            <a:normAutofit/>
          </a:bodyPr>
          <a:lstStyle/>
          <a:p>
            <a:pPr algn="ctr"/>
            <a:r>
              <a:rPr lang="en-US" sz="4400" dirty="0" smtClean="0"/>
              <a:t>CORRECT!</a:t>
            </a:r>
            <a:endParaRPr lang="en-US" sz="4400" dirty="0"/>
          </a:p>
        </p:txBody>
      </p:sp>
      <p:pic>
        <p:nvPicPr>
          <p:cNvPr id="5" name="Picture 2" descr="C:\Users\sbrinkle\AppData\Local\Microsoft\Windows\Temporary Internet Files\Content.IE5\7T2V2QXA\MC900030452[1].wmf">
            <a:hlinkClick r:id="rId4" action="ppaction://hlinksldjump"/>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971800" y="990599"/>
            <a:ext cx="3331696" cy="3505201"/>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 xmlns:p14="http://schemas.microsoft.com/office/powerpoint/2010/main" val="3874044002"/>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custDataLst>
              <p:tags r:id="rId2"/>
            </p:custDataLst>
          </p:nvPr>
        </p:nvSpPr>
        <p:spPr>
          <a:xfrm>
            <a:off x="1905000" y="5257800"/>
            <a:ext cx="5486400" cy="804862"/>
          </a:xfrm>
        </p:spPr>
        <p:txBody>
          <a:bodyPr>
            <a:normAutofit/>
          </a:bodyPr>
          <a:lstStyle/>
          <a:p>
            <a:pPr algn="ctr"/>
            <a:r>
              <a:rPr lang="en-US" sz="4000" dirty="0" smtClean="0"/>
              <a:t>TRY AGAIN…</a:t>
            </a:r>
            <a:endParaRPr lang="en-US" sz="4000" dirty="0"/>
          </a:p>
        </p:txBody>
      </p:sp>
      <p:pic>
        <p:nvPicPr>
          <p:cNvPr id="5125" name="Picture 5" descr="Hush Puppies">
            <a:hlinkClick r:id="rId5" action="ppaction://hlinksldjump"/>
          </p:cNvPr>
          <p:cNvPicPr>
            <a:picLocks noChangeAspect="1" noChangeArrowheads="1"/>
          </p:cNvPicPr>
          <p:nvPr>
            <p:custDataLst>
              <p:tags r:id="rId3"/>
            </p:custDataLst>
          </p:nvPr>
        </p:nvPicPr>
        <p:blipFill>
          <a:blip r:embed="rId6" cstate="print"/>
          <a:stretch>
            <a:fillRect/>
          </a:stretch>
        </p:blipFill>
        <p:spPr bwMode="auto">
          <a:xfrm>
            <a:off x="2667000" y="1066800"/>
            <a:ext cx="3810000" cy="381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 xmlns:p14="http://schemas.microsoft.com/office/powerpoint/2010/main" val="288389177"/>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custDataLst>
              <p:tags r:id="rId2"/>
            </p:custDataLst>
          </p:nvPr>
        </p:nvSpPr>
        <p:spPr/>
        <p:txBody>
          <a:bodyPr/>
          <a:lstStyle/>
          <a:p>
            <a:r>
              <a:rPr lang="en-US" dirty="0" smtClean="0"/>
              <a:t>Fiction </a:t>
            </a:r>
            <a:r>
              <a:rPr lang="en-US" smtClean="0"/>
              <a:t>or Nonfiction?</a:t>
            </a:r>
            <a:endParaRPr lang="en-US" dirty="0"/>
          </a:p>
        </p:txBody>
      </p:sp>
      <p:sp>
        <p:nvSpPr>
          <p:cNvPr id="8" name="Content Placeholder 7"/>
          <p:cNvSpPr>
            <a:spLocks noGrp="1"/>
          </p:cNvSpPr>
          <p:nvPr>
            <p:ph sz="half" idx="1"/>
            <p:custDataLst>
              <p:tags r:id="rId3"/>
            </p:custDataLst>
          </p:nvPr>
        </p:nvSpPr>
        <p:spPr>
          <a:xfrm>
            <a:off x="762000" y="1600200"/>
            <a:ext cx="4343400" cy="4525963"/>
          </a:xfrm>
        </p:spPr>
        <p:txBody>
          <a:bodyPr>
            <a:normAutofit/>
          </a:bodyPr>
          <a:lstStyle/>
          <a:p>
            <a:r>
              <a:rPr lang="en-US" sz="3200" dirty="0" smtClean="0"/>
              <a:t>Tree snakes have ridges on their belly to help them grip onto the branches.</a:t>
            </a:r>
          </a:p>
          <a:p>
            <a:r>
              <a:rPr lang="en-US" sz="3200" dirty="0" smtClean="0"/>
              <a:t>Tree frogs have large, sticky suckers under their toes.</a:t>
            </a:r>
            <a:endParaRPr lang="en-US" sz="3200" dirty="0"/>
          </a:p>
        </p:txBody>
      </p:sp>
      <p:sp>
        <p:nvSpPr>
          <p:cNvPr id="9" name="Content Placeholder 8"/>
          <p:cNvSpPr>
            <a:spLocks noGrp="1"/>
          </p:cNvSpPr>
          <p:nvPr>
            <p:ph sz="half" idx="2"/>
            <p:custDataLst>
              <p:tags r:id="rId4"/>
            </p:custDataLst>
          </p:nvPr>
        </p:nvSpPr>
        <p:spPr>
          <a:xfrm>
            <a:off x="5562600" y="1600200"/>
            <a:ext cx="4038600" cy="4525963"/>
          </a:xfrm>
        </p:spPr>
        <p:txBody>
          <a:bodyPr/>
          <a:lstStyle/>
          <a:p>
            <a:r>
              <a:rPr lang="en-US" dirty="0" smtClean="0"/>
              <a:t>Fiction</a:t>
            </a:r>
          </a:p>
          <a:p>
            <a:endParaRPr lang="en-US" dirty="0"/>
          </a:p>
          <a:p>
            <a:endParaRPr lang="en-US" dirty="0" smtClean="0"/>
          </a:p>
          <a:p>
            <a:endParaRPr lang="en-US" dirty="0"/>
          </a:p>
          <a:p>
            <a:r>
              <a:rPr lang="en-US" dirty="0" smtClean="0"/>
              <a:t>Nonfiction</a:t>
            </a:r>
          </a:p>
          <a:p>
            <a:endParaRPr lang="en-US" dirty="0"/>
          </a:p>
        </p:txBody>
      </p:sp>
      <p:pic>
        <p:nvPicPr>
          <p:cNvPr id="12" name="Picture 2" descr="Story Book">
            <a:hlinkClick r:id="rId9" action="ppaction://hlinksldjump"/>
          </p:cNvPr>
          <p:cNvPicPr>
            <a:picLocks noChangeAspect="1" noChangeArrowheads="1"/>
          </p:cNvPicPr>
          <p:nvPr>
            <p:custDataLst>
              <p:tags r:id="rId5"/>
            </p:custDataLst>
          </p:nvPr>
        </p:nvPicPr>
        <p:blipFill>
          <a:blip r:embed="rId10" cstate="print"/>
          <a:stretch>
            <a:fillRect/>
          </a:stretch>
        </p:blipFill>
        <p:spPr bwMode="auto">
          <a:xfrm>
            <a:off x="6019800" y="2161164"/>
            <a:ext cx="1834725" cy="1344035"/>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13" name="Picture 2">
            <a:hlinkClick r:id="rId11" action="ppaction://hlinksldjump"/>
          </p:cNvPr>
          <p:cNvPicPr>
            <a:picLocks noChangeAspect="1" noChangeArrowheads="1"/>
          </p:cNvPicPr>
          <p:nvPr>
            <p:custDataLst>
              <p:tags r:id="rId6"/>
            </p:custDataLst>
          </p:nvPr>
        </p:nvPicPr>
        <p:blipFill>
          <a:blip r:embed="rId12" cstate="print"/>
          <a:stretch>
            <a:fillRect/>
          </a:stretch>
        </p:blipFill>
        <p:spPr bwMode="auto">
          <a:xfrm>
            <a:off x="6040669" y="4267200"/>
            <a:ext cx="1350731" cy="202562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Lst>
        </p:spPr>
      </p:pic>
    </p:spTree>
    <p:custDataLst>
      <p:tags r:id="rId1"/>
    </p:custDataLst>
    <p:extLst>
      <p:ext uri="{BB962C8B-B14F-4D97-AF65-F5344CB8AC3E}">
        <p14:creationId xmlns="" xmlns:p14="http://schemas.microsoft.com/office/powerpoint/2010/main" val="172772140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nodeType="clickEffect">
                                  <p:stCondLst>
                                    <p:cond delay="0"/>
                                  </p:stCondLst>
                                  <p:childTnLst>
                                    <p:anim calcmode="discrete" valueType="str">
                                      <p:cBhvr>
                                        <p:cTn id="6" dur="1000" fill="hold"/>
                                        <p:tgtEl>
                                          <p:spTgt spid="12"/>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35" presetClass="emph" presetSubtype="0" fill="hold" nodeType="clickEffect">
                                  <p:stCondLst>
                                    <p:cond delay="0"/>
                                  </p:stCondLst>
                                  <p:childTnLst>
                                    <p:anim calcmode="discrete" valueType="str">
                                      <p:cBhvr>
                                        <p:cTn id="10" dur="1000" fill="hold"/>
                                        <p:tgtEl>
                                          <p:spTgt spid="1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custDataLst>
              <p:tags r:id="rId2"/>
            </p:custDataLst>
          </p:nvPr>
        </p:nvSpPr>
        <p:spPr>
          <a:xfrm>
            <a:off x="1792288" y="5257800"/>
            <a:ext cx="5486400" cy="804862"/>
          </a:xfrm>
        </p:spPr>
        <p:txBody>
          <a:bodyPr>
            <a:normAutofit/>
          </a:bodyPr>
          <a:lstStyle/>
          <a:p>
            <a:pPr algn="ctr"/>
            <a:r>
              <a:rPr lang="en-US" sz="4400" dirty="0" smtClean="0"/>
              <a:t>CORRECT!</a:t>
            </a:r>
            <a:endParaRPr lang="en-US" sz="4400" dirty="0"/>
          </a:p>
        </p:txBody>
      </p:sp>
      <p:pic>
        <p:nvPicPr>
          <p:cNvPr id="5" name="Picture 2" descr="C:\Users\sbrinkle\AppData\Local\Microsoft\Windows\Temporary Internet Files\Content.IE5\7T2V2QXA\MC900030452[1].wmf">
            <a:hlinkClick r:id="rId4" action="ppaction://hlinksldjump"/>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971800" y="990599"/>
            <a:ext cx="3331696" cy="3505201"/>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 xmlns:p14="http://schemas.microsoft.com/office/powerpoint/2010/main" val="3874044002"/>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custDataLst>
              <p:tags r:id="rId2"/>
            </p:custDataLst>
          </p:nvPr>
        </p:nvSpPr>
        <p:spPr>
          <a:xfrm>
            <a:off x="1828800" y="5257800"/>
            <a:ext cx="5486400" cy="804862"/>
          </a:xfrm>
        </p:spPr>
        <p:txBody>
          <a:bodyPr>
            <a:normAutofit/>
          </a:bodyPr>
          <a:lstStyle/>
          <a:p>
            <a:pPr algn="ctr"/>
            <a:r>
              <a:rPr lang="en-US" sz="4000" dirty="0" smtClean="0"/>
              <a:t>TRY AGAIN…</a:t>
            </a:r>
            <a:endParaRPr lang="en-US" sz="4000" dirty="0"/>
          </a:p>
        </p:txBody>
      </p:sp>
      <p:pic>
        <p:nvPicPr>
          <p:cNvPr id="5125" name="Picture 5" descr="Hush Puppies">
            <a:hlinkClick r:id="rId5" action="ppaction://hlinksldjump"/>
          </p:cNvPr>
          <p:cNvPicPr>
            <a:picLocks noChangeAspect="1" noChangeArrowheads="1"/>
          </p:cNvPicPr>
          <p:nvPr>
            <p:custDataLst>
              <p:tags r:id="rId3"/>
            </p:custDataLst>
          </p:nvPr>
        </p:nvPicPr>
        <p:blipFill>
          <a:blip r:embed="rId6" cstate="print"/>
          <a:stretch>
            <a:fillRect/>
          </a:stretch>
        </p:blipFill>
        <p:spPr bwMode="auto">
          <a:xfrm>
            <a:off x="2667000" y="1066800"/>
            <a:ext cx="3810000" cy="381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 xmlns:p14="http://schemas.microsoft.com/office/powerpoint/2010/main" val="288389177"/>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custDataLst>
              <p:tags r:id="rId2"/>
            </p:custDataLst>
          </p:nvPr>
        </p:nvSpPr>
        <p:spPr>
          <a:xfrm>
            <a:off x="533400" y="274638"/>
            <a:ext cx="8229600" cy="1143000"/>
          </a:xfrm>
        </p:spPr>
        <p:txBody>
          <a:bodyPr/>
          <a:lstStyle/>
          <a:p>
            <a:r>
              <a:rPr lang="en-US" dirty="0" smtClean="0"/>
              <a:t>Fiction or Nonfiction?</a:t>
            </a:r>
            <a:endParaRPr lang="en-US" dirty="0"/>
          </a:p>
        </p:txBody>
      </p:sp>
      <p:sp>
        <p:nvSpPr>
          <p:cNvPr id="8" name="Content Placeholder 7"/>
          <p:cNvSpPr>
            <a:spLocks noGrp="1"/>
          </p:cNvSpPr>
          <p:nvPr>
            <p:ph sz="half" idx="1"/>
            <p:custDataLst>
              <p:tags r:id="rId3"/>
            </p:custDataLst>
          </p:nvPr>
        </p:nvSpPr>
        <p:spPr>
          <a:xfrm>
            <a:off x="762000" y="1600200"/>
            <a:ext cx="4343400" cy="4525963"/>
          </a:xfrm>
        </p:spPr>
        <p:txBody>
          <a:bodyPr/>
          <a:lstStyle/>
          <a:p>
            <a:r>
              <a:rPr lang="en-US" dirty="0" smtClean="0"/>
              <a:t>I am a prince, not a frog.</a:t>
            </a:r>
            <a:endParaRPr lang="en-US" dirty="0"/>
          </a:p>
        </p:txBody>
      </p:sp>
      <p:sp>
        <p:nvSpPr>
          <p:cNvPr id="9" name="Content Placeholder 8"/>
          <p:cNvSpPr>
            <a:spLocks noGrp="1"/>
          </p:cNvSpPr>
          <p:nvPr>
            <p:ph sz="half" idx="2"/>
            <p:custDataLst>
              <p:tags r:id="rId4"/>
            </p:custDataLst>
          </p:nvPr>
        </p:nvSpPr>
        <p:spPr>
          <a:xfrm>
            <a:off x="5486400" y="1600200"/>
            <a:ext cx="4038600" cy="4525963"/>
          </a:xfrm>
        </p:spPr>
        <p:txBody>
          <a:bodyPr/>
          <a:lstStyle/>
          <a:p>
            <a:r>
              <a:rPr lang="en-US" dirty="0" smtClean="0"/>
              <a:t>Fiction</a:t>
            </a:r>
          </a:p>
          <a:p>
            <a:endParaRPr lang="en-US" dirty="0"/>
          </a:p>
          <a:p>
            <a:endParaRPr lang="en-US" dirty="0" smtClean="0"/>
          </a:p>
          <a:p>
            <a:endParaRPr lang="en-US" dirty="0"/>
          </a:p>
          <a:p>
            <a:r>
              <a:rPr lang="en-US" dirty="0" smtClean="0"/>
              <a:t>Nonfiction</a:t>
            </a:r>
          </a:p>
          <a:p>
            <a:endParaRPr lang="en-US" dirty="0"/>
          </a:p>
        </p:txBody>
      </p:sp>
      <p:pic>
        <p:nvPicPr>
          <p:cNvPr id="8193" name="Picture 1"/>
          <p:cNvPicPr>
            <a:picLocks noChangeAspect="1" noChangeArrowheads="1"/>
          </p:cNvPicPr>
          <p:nvPr>
            <p:custDataLst>
              <p:tags r:id="rId5"/>
            </p:custDataLst>
          </p:nvPr>
        </p:nvPicPr>
        <p:blipFill>
          <a:blip r:embed="rId10" cstate="print"/>
          <a:stretch>
            <a:fillRect/>
          </a:stretch>
        </p:blipFill>
        <p:spPr bwMode="auto">
          <a:xfrm>
            <a:off x="1219200" y="2209800"/>
            <a:ext cx="3114439" cy="4157432"/>
          </a:xfrm>
          <a:prstGeom prst="rect">
            <a:avLst/>
          </a:prstGeom>
          <a:ln w="38100" cap="sq">
            <a:solidFill>
              <a:schemeClr val="accent3">
                <a:lumMod val="50000"/>
              </a:schemeClr>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Lst>
        </p:spPr>
      </p:pic>
      <p:pic>
        <p:nvPicPr>
          <p:cNvPr id="12" name="Picture 2" descr="Story Book">
            <a:hlinkClick r:id="rId11" action="ppaction://hlinksldjump"/>
          </p:cNvPr>
          <p:cNvPicPr>
            <a:picLocks noChangeAspect="1" noChangeArrowheads="1"/>
          </p:cNvPicPr>
          <p:nvPr>
            <p:custDataLst>
              <p:tags r:id="rId6"/>
            </p:custDataLst>
          </p:nvPr>
        </p:nvPicPr>
        <p:blipFill>
          <a:blip r:embed="rId12" cstate="print"/>
          <a:stretch>
            <a:fillRect/>
          </a:stretch>
        </p:blipFill>
        <p:spPr bwMode="auto">
          <a:xfrm>
            <a:off x="5943600" y="2161165"/>
            <a:ext cx="1834725" cy="1344035"/>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13" name="Picture 2">
            <a:hlinkClick r:id="rId13" action="ppaction://hlinksldjump"/>
          </p:cNvPr>
          <p:cNvPicPr>
            <a:picLocks noChangeAspect="1" noChangeArrowheads="1"/>
          </p:cNvPicPr>
          <p:nvPr>
            <p:custDataLst>
              <p:tags r:id="rId7"/>
            </p:custDataLst>
          </p:nvPr>
        </p:nvPicPr>
        <p:blipFill>
          <a:blip r:embed="rId14" cstate="print"/>
          <a:stretch>
            <a:fillRect/>
          </a:stretch>
        </p:blipFill>
        <p:spPr bwMode="auto">
          <a:xfrm>
            <a:off x="5964469" y="4267200"/>
            <a:ext cx="1350731" cy="202562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Lst>
        </p:spPr>
      </p:pic>
    </p:spTree>
    <p:custDataLst>
      <p:tags r:id="rId1"/>
    </p:custDataLst>
    <p:extLst>
      <p:ext uri="{BB962C8B-B14F-4D97-AF65-F5344CB8AC3E}">
        <p14:creationId xmlns="" xmlns:p14="http://schemas.microsoft.com/office/powerpoint/2010/main" val="1100123874"/>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nodeType="clickEffect">
                                  <p:stCondLst>
                                    <p:cond delay="0"/>
                                  </p:stCondLst>
                                  <p:childTnLst>
                                    <p:anim calcmode="discrete" valueType="str">
                                      <p:cBhvr>
                                        <p:cTn id="6" dur="1000" fill="hold"/>
                                        <p:tgtEl>
                                          <p:spTgt spid="12"/>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35" presetClass="emph" presetSubtype="0" fill="hold" nodeType="clickEffect">
                                  <p:stCondLst>
                                    <p:cond delay="0"/>
                                  </p:stCondLst>
                                  <p:childTnLst>
                                    <p:anim calcmode="discrete" valueType="str">
                                      <p:cBhvr>
                                        <p:cTn id="10" dur="1000" fill="hold"/>
                                        <p:tgtEl>
                                          <p:spTgt spid="1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custDataLst>
              <p:tags r:id="rId2"/>
            </p:custDataLst>
          </p:nvPr>
        </p:nvSpPr>
        <p:spPr>
          <a:xfrm>
            <a:off x="1828800" y="5257800"/>
            <a:ext cx="5486400" cy="804862"/>
          </a:xfrm>
        </p:spPr>
        <p:txBody>
          <a:bodyPr>
            <a:normAutofit/>
          </a:bodyPr>
          <a:lstStyle/>
          <a:p>
            <a:pPr algn="ctr"/>
            <a:r>
              <a:rPr lang="en-US" sz="4400" dirty="0" smtClean="0"/>
              <a:t>CORRECT!</a:t>
            </a:r>
            <a:endParaRPr lang="en-US" sz="4400" dirty="0"/>
          </a:p>
        </p:txBody>
      </p:sp>
      <p:pic>
        <p:nvPicPr>
          <p:cNvPr id="6146" name="Picture 2" descr="C:\Users\sbrinkle\AppData\Local\Microsoft\Windows\Temporary Internet Files\Content.IE5\7T2V2QXA\MC900030452[1].wmf">
            <a:hlinkClick r:id="rId4" action="ppaction://hlinksldjump"/>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971800" y="990599"/>
            <a:ext cx="3331696" cy="3505201"/>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 xmlns:p14="http://schemas.microsoft.com/office/powerpoint/2010/main" val="3874044002"/>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custDataLst>
              <p:tags r:id="rId2"/>
            </p:custDataLst>
          </p:nvPr>
        </p:nvSpPr>
        <p:spPr>
          <a:xfrm>
            <a:off x="1828800" y="5257800"/>
            <a:ext cx="5486400" cy="804862"/>
          </a:xfrm>
        </p:spPr>
        <p:txBody>
          <a:bodyPr>
            <a:normAutofit/>
          </a:bodyPr>
          <a:lstStyle/>
          <a:p>
            <a:pPr algn="ctr"/>
            <a:r>
              <a:rPr lang="en-US" sz="4000" dirty="0" smtClean="0"/>
              <a:t>TRY AGAIN…</a:t>
            </a:r>
            <a:endParaRPr lang="en-US" sz="4000" dirty="0"/>
          </a:p>
        </p:txBody>
      </p:sp>
      <p:pic>
        <p:nvPicPr>
          <p:cNvPr id="5125" name="Picture 5" descr="Hush Puppies">
            <a:hlinkClick r:id="rId5" action="ppaction://hlinksldjump"/>
          </p:cNvPr>
          <p:cNvPicPr>
            <a:picLocks noChangeAspect="1" noChangeArrowheads="1"/>
          </p:cNvPicPr>
          <p:nvPr>
            <p:custDataLst>
              <p:tags r:id="rId3"/>
            </p:custDataLst>
          </p:nvPr>
        </p:nvPicPr>
        <p:blipFill>
          <a:blip r:embed="rId6" cstate="print"/>
          <a:stretch>
            <a:fillRect/>
          </a:stretch>
        </p:blipFill>
        <p:spPr bwMode="auto">
          <a:xfrm>
            <a:off x="2667000" y="1066800"/>
            <a:ext cx="3810000" cy="381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 xmlns:p14="http://schemas.microsoft.com/office/powerpoint/2010/main" val="288389177"/>
      </p:ext>
    </p:extLst>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custDataLst>
              <p:tags r:id="rId2"/>
            </p:custDataLst>
          </p:nvPr>
        </p:nvSpPr>
        <p:spPr/>
        <p:txBody>
          <a:bodyPr/>
          <a:lstStyle/>
          <a:p>
            <a:r>
              <a:rPr lang="en-US" dirty="0" smtClean="0"/>
              <a:t>Fiction </a:t>
            </a:r>
            <a:r>
              <a:rPr lang="en-US" smtClean="0"/>
              <a:t>or Nonfiction?</a:t>
            </a:r>
            <a:endParaRPr lang="en-US" dirty="0"/>
          </a:p>
        </p:txBody>
      </p:sp>
      <p:sp>
        <p:nvSpPr>
          <p:cNvPr id="8" name="Content Placeholder 7"/>
          <p:cNvSpPr>
            <a:spLocks noGrp="1"/>
          </p:cNvSpPr>
          <p:nvPr>
            <p:ph sz="half" idx="1"/>
            <p:custDataLst>
              <p:tags r:id="rId3"/>
            </p:custDataLst>
          </p:nvPr>
        </p:nvSpPr>
        <p:spPr>
          <a:xfrm>
            <a:off x="914400" y="1600200"/>
            <a:ext cx="4038600" cy="4525963"/>
          </a:xfrm>
        </p:spPr>
        <p:txBody>
          <a:bodyPr/>
          <a:lstStyle/>
          <a:p>
            <a:r>
              <a:rPr lang="en-US" dirty="0" smtClean="0"/>
              <a:t>Green tree frogs feed on insects.</a:t>
            </a:r>
            <a:endParaRPr lang="en-US" dirty="0"/>
          </a:p>
        </p:txBody>
      </p:sp>
      <p:sp>
        <p:nvSpPr>
          <p:cNvPr id="9" name="Content Placeholder 8"/>
          <p:cNvSpPr>
            <a:spLocks noGrp="1"/>
          </p:cNvSpPr>
          <p:nvPr>
            <p:ph sz="half" idx="2"/>
            <p:custDataLst>
              <p:tags r:id="rId4"/>
            </p:custDataLst>
          </p:nvPr>
        </p:nvSpPr>
        <p:spPr>
          <a:xfrm>
            <a:off x="5715000" y="1600200"/>
            <a:ext cx="4038600" cy="4525963"/>
          </a:xfrm>
        </p:spPr>
        <p:txBody>
          <a:bodyPr/>
          <a:lstStyle/>
          <a:p>
            <a:r>
              <a:rPr lang="en-US" dirty="0" smtClean="0"/>
              <a:t>Fiction</a:t>
            </a:r>
          </a:p>
          <a:p>
            <a:endParaRPr lang="en-US" dirty="0"/>
          </a:p>
          <a:p>
            <a:endParaRPr lang="en-US" dirty="0" smtClean="0"/>
          </a:p>
          <a:p>
            <a:endParaRPr lang="en-US" dirty="0"/>
          </a:p>
          <a:p>
            <a:r>
              <a:rPr lang="en-US" dirty="0" smtClean="0"/>
              <a:t>Nonfiction</a:t>
            </a:r>
          </a:p>
          <a:p>
            <a:endParaRPr lang="en-US" dirty="0"/>
          </a:p>
        </p:txBody>
      </p:sp>
      <p:pic>
        <p:nvPicPr>
          <p:cNvPr id="7169" name="Picture 1"/>
          <p:cNvPicPr>
            <a:picLocks noChangeAspect="1" noChangeArrowheads="1"/>
          </p:cNvPicPr>
          <p:nvPr>
            <p:custDataLst>
              <p:tags r:id="rId5"/>
            </p:custDataLst>
          </p:nvPr>
        </p:nvPicPr>
        <p:blipFill>
          <a:blip r:embed="rId10" cstate="print"/>
          <a:stretch>
            <a:fillRect/>
          </a:stretch>
        </p:blipFill>
        <p:spPr bwMode="auto">
          <a:xfrm>
            <a:off x="838200" y="2798197"/>
            <a:ext cx="4032305" cy="2688203"/>
          </a:xfrm>
          <a:prstGeom prst="rect">
            <a:avLst/>
          </a:prstGeom>
          <a:ln w="38100" cap="sq">
            <a:solidFill>
              <a:schemeClr val="accent3">
                <a:lumMod val="50000"/>
              </a:schemeClr>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Lst>
        </p:spPr>
      </p:pic>
      <p:pic>
        <p:nvPicPr>
          <p:cNvPr id="12" name="Picture 2" descr="Story Book">
            <a:hlinkClick r:id="rId11" action="ppaction://hlinksldjump"/>
          </p:cNvPr>
          <p:cNvPicPr>
            <a:picLocks noChangeAspect="1" noChangeArrowheads="1"/>
          </p:cNvPicPr>
          <p:nvPr>
            <p:custDataLst>
              <p:tags r:id="rId6"/>
            </p:custDataLst>
          </p:nvPr>
        </p:nvPicPr>
        <p:blipFill>
          <a:blip r:embed="rId12" cstate="print"/>
          <a:stretch>
            <a:fillRect/>
          </a:stretch>
        </p:blipFill>
        <p:spPr bwMode="auto">
          <a:xfrm>
            <a:off x="6172200" y="2161165"/>
            <a:ext cx="1834725" cy="1344035"/>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13" name="Picture 2">
            <a:hlinkClick r:id="rId13" action="ppaction://hlinksldjump"/>
          </p:cNvPr>
          <p:cNvPicPr>
            <a:picLocks noChangeAspect="1" noChangeArrowheads="1"/>
          </p:cNvPicPr>
          <p:nvPr>
            <p:custDataLst>
              <p:tags r:id="rId7"/>
            </p:custDataLst>
          </p:nvPr>
        </p:nvPicPr>
        <p:blipFill>
          <a:blip r:embed="rId14" cstate="print"/>
          <a:stretch>
            <a:fillRect/>
          </a:stretch>
        </p:blipFill>
        <p:spPr bwMode="auto">
          <a:xfrm>
            <a:off x="6193069" y="4267200"/>
            <a:ext cx="1350731" cy="202562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Lst>
        </p:spPr>
      </p:pic>
    </p:spTree>
    <p:custDataLst>
      <p:tags r:id="rId1"/>
    </p:custDataLst>
    <p:extLst>
      <p:ext uri="{BB962C8B-B14F-4D97-AF65-F5344CB8AC3E}">
        <p14:creationId xmlns="" xmlns:p14="http://schemas.microsoft.com/office/powerpoint/2010/main" val="2213559817"/>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nodeType="clickEffect">
                                  <p:stCondLst>
                                    <p:cond delay="0"/>
                                  </p:stCondLst>
                                  <p:childTnLst>
                                    <p:anim calcmode="discrete" valueType="str">
                                      <p:cBhvr>
                                        <p:cTn id="6" dur="1000" fill="hold"/>
                                        <p:tgtEl>
                                          <p:spTgt spid="12"/>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35" presetClass="emph" presetSubtype="0" fill="hold" nodeType="clickEffect">
                                  <p:stCondLst>
                                    <p:cond delay="0"/>
                                  </p:stCondLst>
                                  <p:childTnLst>
                                    <p:anim calcmode="discrete" valueType="str">
                                      <p:cBhvr>
                                        <p:cTn id="10" dur="1000" fill="hold"/>
                                        <p:tgtEl>
                                          <p:spTgt spid="1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sz="4800" dirty="0" smtClean="0"/>
              <a:t>Fiction…</a:t>
            </a:r>
            <a:endParaRPr lang="en-US" sz="4800" dirty="0"/>
          </a:p>
        </p:txBody>
      </p:sp>
      <p:sp>
        <p:nvSpPr>
          <p:cNvPr id="6" name="Content Placeholder 5"/>
          <p:cNvSpPr>
            <a:spLocks noGrp="1"/>
          </p:cNvSpPr>
          <p:nvPr>
            <p:ph sz="quarter" idx="4"/>
            <p:custDataLst>
              <p:tags r:id="rId3"/>
            </p:custDataLst>
          </p:nvPr>
        </p:nvSpPr>
        <p:spPr>
          <a:xfrm>
            <a:off x="4416425" y="1458912"/>
            <a:ext cx="4651375" cy="3951288"/>
          </a:xfrm>
        </p:spPr>
        <p:txBody>
          <a:bodyPr>
            <a:noAutofit/>
          </a:bodyPr>
          <a:lstStyle/>
          <a:p>
            <a:r>
              <a:rPr lang="en-US" sz="3200" dirty="0" smtClean="0"/>
              <a:t>Tells a story that </a:t>
            </a:r>
            <a:br>
              <a:rPr lang="en-US" sz="3200" dirty="0" smtClean="0"/>
            </a:br>
            <a:r>
              <a:rPr lang="en-US" sz="3200" dirty="0" smtClean="0"/>
              <a:t>isn’t true</a:t>
            </a:r>
          </a:p>
          <a:p>
            <a:r>
              <a:rPr lang="en-US" sz="3200" dirty="0" smtClean="0"/>
              <a:t>Uses make-believe  </a:t>
            </a:r>
            <a:br>
              <a:rPr lang="en-US" sz="3200" dirty="0" smtClean="0"/>
            </a:br>
            <a:r>
              <a:rPr lang="en-US" sz="3200" dirty="0" smtClean="0"/>
              <a:t>and magic</a:t>
            </a:r>
          </a:p>
          <a:p>
            <a:r>
              <a:rPr lang="en-US" sz="3200" dirty="0" smtClean="0"/>
              <a:t>Is very imaginative</a:t>
            </a:r>
          </a:p>
          <a:p>
            <a:r>
              <a:rPr lang="en-US" sz="3200" dirty="0" smtClean="0"/>
              <a:t>Usually has illustrations that are not realistic</a:t>
            </a:r>
          </a:p>
          <a:p>
            <a:r>
              <a:rPr lang="en-US" sz="3200" dirty="0" smtClean="0"/>
              <a:t>Includes animals </a:t>
            </a:r>
            <a:br>
              <a:rPr lang="en-US" sz="3200" dirty="0" smtClean="0"/>
            </a:br>
            <a:r>
              <a:rPr lang="en-US" sz="3200" dirty="0" smtClean="0"/>
              <a:t>that talk</a:t>
            </a:r>
            <a:endParaRPr lang="en-US" sz="3200" dirty="0"/>
          </a:p>
        </p:txBody>
      </p:sp>
      <p:pic>
        <p:nvPicPr>
          <p:cNvPr id="7" name="Picture 2" descr="Story Book"/>
          <p:cNvPicPr>
            <a:picLocks noGrp="1" noChangeAspect="1" noChangeArrowheads="1"/>
          </p:cNvPicPr>
          <p:nvPr>
            <p:ph sz="half" idx="2"/>
            <p:custDataLst>
              <p:tags r:id="rId4"/>
            </p:custDataLst>
          </p:nvPr>
        </p:nvPicPr>
        <p:blipFill>
          <a:blip r:embed="rId7" cstate="print"/>
          <a:stretch>
            <a:fillRect/>
          </a:stretch>
        </p:blipFill>
        <p:spPr bwMode="auto">
          <a:xfrm>
            <a:off x="446017" y="2209800"/>
            <a:ext cx="3744983" cy="27434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 xmlns:p14="http://schemas.microsoft.com/office/powerpoint/2010/main" val="3299391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custDataLst>
              <p:tags r:id="rId2"/>
            </p:custDataLst>
          </p:nvPr>
        </p:nvSpPr>
        <p:spPr>
          <a:xfrm>
            <a:off x="1792288" y="5257800"/>
            <a:ext cx="5486400" cy="804862"/>
          </a:xfrm>
        </p:spPr>
        <p:txBody>
          <a:bodyPr>
            <a:normAutofit/>
          </a:bodyPr>
          <a:lstStyle/>
          <a:p>
            <a:pPr algn="ctr"/>
            <a:r>
              <a:rPr lang="en-US" sz="4400" dirty="0" smtClean="0"/>
              <a:t>CORRECT!</a:t>
            </a:r>
            <a:endParaRPr lang="en-US" sz="4400" dirty="0"/>
          </a:p>
        </p:txBody>
      </p:sp>
      <p:pic>
        <p:nvPicPr>
          <p:cNvPr id="6" name="Picture 2" descr="C:\Users\sbrinkle\AppData\Local\Microsoft\Windows\Temporary Internet Files\Content.IE5\7T2V2QXA\MC900030452[1].wmf">
            <a:hlinkClick r:id="rId4" action="ppaction://hlinksldjump"/>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971800" y="990599"/>
            <a:ext cx="3331696" cy="3505201"/>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 xmlns:p14="http://schemas.microsoft.com/office/powerpoint/2010/main" val="3874044002"/>
      </p:ext>
    </p:extLst>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custDataLst>
              <p:tags r:id="rId2"/>
            </p:custDataLst>
          </p:nvPr>
        </p:nvSpPr>
        <p:spPr>
          <a:xfrm>
            <a:off x="1828800" y="5257800"/>
            <a:ext cx="5486400" cy="804862"/>
          </a:xfrm>
        </p:spPr>
        <p:txBody>
          <a:bodyPr>
            <a:normAutofit/>
          </a:bodyPr>
          <a:lstStyle/>
          <a:p>
            <a:pPr algn="ctr"/>
            <a:r>
              <a:rPr lang="en-US" sz="4000" dirty="0" smtClean="0"/>
              <a:t>TRY AGAIN…</a:t>
            </a:r>
            <a:endParaRPr lang="en-US" sz="4000" dirty="0"/>
          </a:p>
        </p:txBody>
      </p:sp>
      <p:pic>
        <p:nvPicPr>
          <p:cNvPr id="5125" name="Picture 5" descr="Hush Puppies">
            <a:hlinkClick r:id="rId5" action="ppaction://hlinksldjump"/>
          </p:cNvPr>
          <p:cNvPicPr>
            <a:picLocks noChangeAspect="1" noChangeArrowheads="1"/>
          </p:cNvPicPr>
          <p:nvPr>
            <p:custDataLst>
              <p:tags r:id="rId3"/>
            </p:custDataLst>
          </p:nvPr>
        </p:nvPicPr>
        <p:blipFill>
          <a:blip r:embed="rId6" cstate="print"/>
          <a:stretch>
            <a:fillRect/>
          </a:stretch>
        </p:blipFill>
        <p:spPr bwMode="auto">
          <a:xfrm>
            <a:off x="2667000" y="1066800"/>
            <a:ext cx="3810000" cy="381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 xmlns:p14="http://schemas.microsoft.com/office/powerpoint/2010/main" val="288389177"/>
      </p:ext>
    </p:extLst>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custDataLst>
              <p:tags r:id="rId2"/>
            </p:custDataLst>
          </p:nvPr>
        </p:nvSpPr>
        <p:spPr>
          <a:xfrm>
            <a:off x="1792288" y="5519738"/>
            <a:ext cx="5486400" cy="804862"/>
          </a:xfrm>
        </p:spPr>
        <p:txBody>
          <a:bodyPr>
            <a:normAutofit/>
          </a:bodyPr>
          <a:lstStyle/>
          <a:p>
            <a:pPr algn="ctr"/>
            <a:r>
              <a:rPr lang="en-US" sz="3200" dirty="0" smtClean="0"/>
              <a:t>Awesome job, friends!</a:t>
            </a:r>
            <a:endParaRPr lang="en-US" sz="3200" dirty="0"/>
          </a:p>
        </p:txBody>
      </p:sp>
      <p:pic>
        <p:nvPicPr>
          <p:cNvPr id="14342" name="Picture 6" descr="http://download2.dreamstime.com/dreamstimezoom_1877507.jpg?imageid=1877507&amp;forcepass=cd04ed60caee1a8a8ba9d6f2cecb4b7e"/>
          <p:cNvPicPr>
            <a:picLocks noChangeAspect="1" noChangeArrowheads="1"/>
          </p:cNvPicPr>
          <p:nvPr>
            <p:custDataLst>
              <p:tags r:id="rId3"/>
            </p:custDataLst>
          </p:nvPr>
        </p:nvPicPr>
        <p:blipFill>
          <a:blip r:embed="rId6" cstate="print"/>
          <a:stretch>
            <a:fillRect/>
          </a:stretch>
        </p:blipFill>
        <p:spPr bwMode="auto">
          <a:xfrm>
            <a:off x="2438988" y="758661"/>
            <a:ext cx="4038012" cy="4575339"/>
          </a:xfrm>
          <a:prstGeom prst="rect">
            <a:avLst/>
          </a:prstGeom>
          <a:ln w="38100" cap="sq">
            <a:solidFill>
              <a:schemeClr val="tx2">
                <a:lumMod val="50000"/>
              </a:schemeClr>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 xmlns:p14="http://schemas.microsoft.com/office/powerpoint/2010/main" val="534040896"/>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7">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sz="4800" dirty="0" smtClean="0"/>
              <a:t>Nonfiction…</a:t>
            </a:r>
            <a:endParaRPr lang="en-US" sz="4800" dirty="0"/>
          </a:p>
        </p:txBody>
      </p:sp>
      <p:sp>
        <p:nvSpPr>
          <p:cNvPr id="3" name="Content Placeholder 2"/>
          <p:cNvSpPr>
            <a:spLocks noGrp="1"/>
          </p:cNvSpPr>
          <p:nvPr>
            <p:ph idx="1"/>
            <p:custDataLst>
              <p:tags r:id="rId3"/>
            </p:custDataLst>
          </p:nvPr>
        </p:nvSpPr>
        <p:spPr>
          <a:xfrm>
            <a:off x="381000" y="1752600"/>
            <a:ext cx="8229600" cy="4525963"/>
          </a:xfrm>
        </p:spPr>
        <p:txBody>
          <a:bodyPr/>
          <a:lstStyle/>
          <a:p>
            <a:r>
              <a:rPr lang="en-US" dirty="0" smtClean="0"/>
              <a:t>Is true</a:t>
            </a:r>
          </a:p>
          <a:p>
            <a:r>
              <a:rPr lang="en-US" dirty="0" smtClean="0"/>
              <a:t>Includes facts and </a:t>
            </a:r>
            <a:br>
              <a:rPr lang="en-US" dirty="0" smtClean="0"/>
            </a:br>
            <a:r>
              <a:rPr lang="en-US" dirty="0" smtClean="0"/>
              <a:t>information</a:t>
            </a:r>
          </a:p>
          <a:p>
            <a:r>
              <a:rPr lang="en-US" dirty="0" smtClean="0"/>
              <a:t>Tells about </a:t>
            </a:r>
            <a:br>
              <a:rPr lang="en-US" dirty="0" smtClean="0"/>
            </a:br>
            <a:r>
              <a:rPr lang="en-US" dirty="0" smtClean="0"/>
              <a:t>things that really happened</a:t>
            </a:r>
          </a:p>
          <a:p>
            <a:r>
              <a:rPr lang="en-US" dirty="0" smtClean="0"/>
              <a:t>Contains many photographs </a:t>
            </a:r>
            <a:br>
              <a:rPr lang="en-US" dirty="0" smtClean="0"/>
            </a:br>
            <a:r>
              <a:rPr lang="en-US" dirty="0" smtClean="0"/>
              <a:t>or realistic drawings</a:t>
            </a:r>
          </a:p>
          <a:p>
            <a:endParaRPr lang="en-US" dirty="0" smtClean="0"/>
          </a:p>
          <a:p>
            <a:endParaRPr lang="en-US" dirty="0"/>
          </a:p>
        </p:txBody>
      </p:sp>
      <p:pic>
        <p:nvPicPr>
          <p:cNvPr id="2050" name="Picture 2"/>
          <p:cNvPicPr>
            <a:picLocks noChangeAspect="1" noChangeArrowheads="1"/>
          </p:cNvPicPr>
          <p:nvPr>
            <p:custDataLst>
              <p:tags r:id="rId4"/>
            </p:custDataLst>
          </p:nvPr>
        </p:nvPicPr>
        <p:blipFill>
          <a:blip r:embed="rId7" cstate="print"/>
          <a:stretch>
            <a:fillRect/>
          </a:stretch>
        </p:blipFill>
        <p:spPr bwMode="auto">
          <a:xfrm>
            <a:off x="5791200" y="1676905"/>
            <a:ext cx="2857500" cy="42852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Lst>
        </p:spPr>
      </p:pic>
    </p:spTree>
    <p:custDataLst>
      <p:tags r:id="rId1"/>
    </p:custDataLst>
    <p:extLst>
      <p:ext uri="{BB962C8B-B14F-4D97-AF65-F5344CB8AC3E}">
        <p14:creationId xmlns="" xmlns:p14="http://schemas.microsoft.com/office/powerpoint/2010/main" val="3908020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custDataLst>
              <p:tags r:id="rId2"/>
            </p:custDataLst>
          </p:nvPr>
        </p:nvSpPr>
        <p:spPr>
          <a:xfrm>
            <a:off x="419100" y="259210"/>
            <a:ext cx="8458200" cy="1143000"/>
          </a:xfrm>
        </p:spPr>
        <p:txBody>
          <a:bodyPr/>
          <a:lstStyle/>
          <a:p>
            <a:r>
              <a:rPr lang="en-US" dirty="0" smtClean="0"/>
              <a:t>Fiction or Nonfiction?</a:t>
            </a:r>
            <a:endParaRPr lang="en-US" dirty="0"/>
          </a:p>
        </p:txBody>
      </p:sp>
      <p:sp>
        <p:nvSpPr>
          <p:cNvPr id="9" name="Content Placeholder 8"/>
          <p:cNvSpPr>
            <a:spLocks noGrp="1"/>
          </p:cNvSpPr>
          <p:nvPr>
            <p:ph sz="half" idx="2"/>
            <p:custDataLst>
              <p:tags r:id="rId3"/>
            </p:custDataLst>
          </p:nvPr>
        </p:nvSpPr>
        <p:spPr>
          <a:xfrm>
            <a:off x="5029200" y="1600200"/>
            <a:ext cx="4038600" cy="4525963"/>
          </a:xfrm>
        </p:spPr>
        <p:txBody>
          <a:bodyPr/>
          <a:lstStyle/>
          <a:p>
            <a:r>
              <a:rPr lang="en-US" dirty="0" smtClean="0"/>
              <a:t>Fiction</a:t>
            </a:r>
          </a:p>
          <a:p>
            <a:endParaRPr lang="en-US" dirty="0"/>
          </a:p>
          <a:p>
            <a:endParaRPr lang="en-US" dirty="0" smtClean="0"/>
          </a:p>
          <a:p>
            <a:endParaRPr lang="en-US" dirty="0"/>
          </a:p>
          <a:p>
            <a:r>
              <a:rPr lang="en-US" dirty="0" smtClean="0"/>
              <a:t>Nonfiction</a:t>
            </a:r>
          </a:p>
          <a:p>
            <a:endParaRPr lang="en-US" dirty="0"/>
          </a:p>
        </p:txBody>
      </p:sp>
      <p:pic>
        <p:nvPicPr>
          <p:cNvPr id="10" name="Picture 2" descr="Story Book">
            <a:hlinkClick r:id="rId12" action="ppaction://hlinksldjump"/>
          </p:cNvPr>
          <p:cNvPicPr>
            <a:picLocks noChangeAspect="1" noChangeArrowheads="1"/>
          </p:cNvPicPr>
          <p:nvPr>
            <p:custDataLst>
              <p:tags r:id="rId4"/>
            </p:custDataLst>
          </p:nvPr>
        </p:nvPicPr>
        <p:blipFill>
          <a:blip r:embed="rId13" cstate="print"/>
          <a:stretch>
            <a:fillRect/>
          </a:stretch>
        </p:blipFill>
        <p:spPr bwMode="auto">
          <a:xfrm>
            <a:off x="5480475" y="2161164"/>
            <a:ext cx="1834725" cy="1344035"/>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11" name="Picture 2">
            <a:hlinkClick r:id="rId14" action="ppaction://hlinksldjump"/>
          </p:cNvPr>
          <p:cNvPicPr>
            <a:picLocks noChangeAspect="1" noChangeArrowheads="1"/>
          </p:cNvPicPr>
          <p:nvPr>
            <p:custDataLst>
              <p:tags r:id="rId5"/>
            </p:custDataLst>
          </p:nvPr>
        </p:nvPicPr>
        <p:blipFill>
          <a:blip r:embed="rId15" cstate="print"/>
          <a:stretch>
            <a:fillRect/>
          </a:stretch>
        </p:blipFill>
        <p:spPr bwMode="auto">
          <a:xfrm>
            <a:off x="5583469" y="4267200"/>
            <a:ext cx="1350731" cy="202562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Lst>
        </p:spPr>
      </p:pic>
      <p:pic>
        <p:nvPicPr>
          <p:cNvPr id="19458" name="Picture 2" descr="http://download2.dreamstime.com/dreamstimezoom_14658517.jpg?imageid=14658517&amp;forcepass=784ea8ff178822bf0952364ad292662a"/>
          <p:cNvPicPr>
            <a:picLocks noChangeAspect="1" noChangeArrowheads="1"/>
          </p:cNvPicPr>
          <p:nvPr>
            <p:custDataLst>
              <p:tags r:id="rId6"/>
            </p:custDataLst>
          </p:nvPr>
        </p:nvPicPr>
        <p:blipFill>
          <a:blip r:embed="rId16" cstate="print"/>
          <a:stretch>
            <a:fillRect/>
          </a:stretch>
        </p:blipFill>
        <p:spPr bwMode="auto">
          <a:xfrm>
            <a:off x="762000" y="3200400"/>
            <a:ext cx="3962400" cy="2641600"/>
          </a:xfrm>
          <a:prstGeom prst="rect">
            <a:avLst/>
          </a:prstGeom>
          <a:ln w="38100" cap="sq">
            <a:solidFill>
              <a:schemeClr val="bg2">
                <a:lumMod val="75000"/>
              </a:schemeClr>
            </a:solidFill>
            <a:prstDash val="solid"/>
            <a:miter lim="800000"/>
          </a:ln>
          <a:effectLst>
            <a:outerShdw blurRad="50800" dist="38100" dir="2700000" algn="tl" rotWithShape="0">
              <a:srgbClr val="000000">
                <a:alpha val="43000"/>
              </a:srgbClr>
            </a:outerShdw>
          </a:effectLst>
        </p:spPr>
      </p:pic>
      <p:sp>
        <p:nvSpPr>
          <p:cNvPr id="14" name="Content Placeholder 13"/>
          <p:cNvSpPr>
            <a:spLocks noGrp="1"/>
          </p:cNvSpPr>
          <p:nvPr>
            <p:ph sz="half" idx="1"/>
            <p:custDataLst>
              <p:tags r:id="rId7"/>
            </p:custDataLst>
          </p:nvPr>
        </p:nvSpPr>
        <p:spPr>
          <a:xfrm>
            <a:off x="685800" y="1600200"/>
            <a:ext cx="4267200" cy="1524000"/>
          </a:xfrm>
        </p:spPr>
        <p:txBody>
          <a:bodyPr/>
          <a:lstStyle/>
          <a:p>
            <a:pPr marL="0" indent="0">
              <a:buNone/>
            </a:pPr>
            <a:r>
              <a:rPr lang="en-US" dirty="0" smtClean="0"/>
              <a:t>The mother orangutan carries her baby on </a:t>
            </a:r>
            <a:br>
              <a:rPr lang="en-US" dirty="0" smtClean="0"/>
            </a:br>
            <a:r>
              <a:rPr lang="en-US" dirty="0" smtClean="0"/>
              <a:t>her back. </a:t>
            </a:r>
          </a:p>
          <a:p>
            <a:endParaRPr lang="en-US" dirty="0"/>
          </a:p>
        </p:txBody>
      </p:sp>
      <p:sp>
        <p:nvSpPr>
          <p:cNvPr id="8" name="Down Arrow 7"/>
          <p:cNvSpPr/>
          <p:nvPr>
            <p:custDataLst>
              <p:tags r:id="rId8"/>
            </p:custDataLst>
          </p:nvPr>
        </p:nvSpPr>
        <p:spPr>
          <a:xfrm rot="3960878">
            <a:off x="7320531" y="1905000"/>
            <a:ext cx="1447800" cy="7620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custDataLst>
              <p:tags r:id="rId9"/>
            </p:custDataLst>
          </p:nvPr>
        </p:nvSpPr>
        <p:spPr>
          <a:xfrm rot="6716333">
            <a:off x="7355746" y="5016114"/>
            <a:ext cx="1447800" cy="725956"/>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 xmlns:p14="http://schemas.microsoft.com/office/powerpoint/2010/main" val="3145094995"/>
      </p:ext>
    </p:extLst>
  </p:cSld>
  <p:clrMapOvr>
    <a:masterClrMapping/>
  </p:clrMapOvr>
  <p:transition advClick="0" advTm="19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1000" fill="hold"/>
                                        <p:tgtEl>
                                          <p:spTgt spid="12"/>
                                        </p:tgtEl>
                                        <p:attrNameLst>
                                          <p:attrName>ppt_x</p:attrName>
                                        </p:attrNameLst>
                                      </p:cBhvr>
                                      <p:tavLst>
                                        <p:tav tm="0">
                                          <p:val>
                                            <p:strVal val="1+#ppt_w/2"/>
                                          </p:val>
                                        </p:tav>
                                        <p:tav tm="100000">
                                          <p:val>
                                            <p:strVal val="#ppt_x"/>
                                          </p:val>
                                        </p:tav>
                                      </p:tavLst>
                                    </p:anim>
                                    <p:anim calcmode="lin" valueType="num">
                                      <p:cBhvr additive="base">
                                        <p:cTn id="14"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emph" presetSubtype="0" fill="hold" nodeType="clickEffect">
                                  <p:stCondLst>
                                    <p:cond delay="0"/>
                                  </p:stCondLst>
                                  <p:childTnLst>
                                    <p:anim calcmode="discrete" valueType="str">
                                      <p:cBhvr>
                                        <p:cTn id="18" dur="1000" fill="hold"/>
                                        <p:tgtEl>
                                          <p:spTgt spid="10"/>
                                        </p:tgtEl>
                                        <p:attrNameLst>
                                          <p:attrName>style.visibility</p:attrName>
                                        </p:attrNameLst>
                                      </p:cBhvr>
                                      <p:tavLst>
                                        <p:tav tm="0">
                                          <p:val>
                                            <p:strVal val="hidden"/>
                                          </p:val>
                                        </p:tav>
                                        <p:tav tm="50000">
                                          <p:val>
                                            <p:strVal val="visible"/>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mph" presetSubtype="0" fill="hold" nodeType="clickEffect">
                                  <p:stCondLst>
                                    <p:cond delay="0"/>
                                  </p:stCondLst>
                                  <p:childTnLst>
                                    <p:anim calcmode="discrete" valueType="str">
                                      <p:cBhvr>
                                        <p:cTn id="22" dur="1000" fill="hold"/>
                                        <p:tgtEl>
                                          <p:spTgt spid="11"/>
                                        </p:tgtEl>
                                        <p:attrNameLst>
                                          <p:attrName>style.visibility</p:attrName>
                                        </p:attrNameLst>
                                      </p:cBhvr>
                                      <p:tavLst>
                                        <p:tav tm="0">
                                          <p:val>
                                            <p:strVal val="hidden"/>
                                          </p:val>
                                        </p:tav>
                                        <p:tav tm="50000">
                                          <p:val>
                                            <p:strVal val="visible"/>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nodeType="clickEffect">
                                  <p:stCondLst>
                                    <p:cond delay="0"/>
                                  </p:stCondLst>
                                  <p:childTnLst>
                                    <p:set>
                                      <p:cBhvr>
                                        <p:cTn id="26" dur="1" fill="hold">
                                          <p:stCondLst>
                                            <p:cond delay="0"/>
                                          </p:stCondLst>
                                        </p:cTn>
                                        <p:tgtEl>
                                          <p:spTgt spid="19458"/>
                                        </p:tgtEl>
                                        <p:attrNameLst>
                                          <p:attrName>style.visibility</p:attrName>
                                        </p:attrNameLst>
                                      </p:cBhvr>
                                      <p:to>
                                        <p:strVal val="visible"/>
                                      </p:to>
                                    </p:set>
                                    <p:animEffect transition="in" filter="fade">
                                      <p:cBhvr>
                                        <p:cTn id="27" dur="1000"/>
                                        <p:tgtEl>
                                          <p:spTgt spid="19458"/>
                                        </p:tgtEl>
                                      </p:cBhvr>
                                    </p:animEffect>
                                    <p:anim calcmode="lin" valueType="num">
                                      <p:cBhvr>
                                        <p:cTn id="28" dur="1000" fill="hold"/>
                                        <p:tgtEl>
                                          <p:spTgt spid="19458"/>
                                        </p:tgtEl>
                                        <p:attrNameLst>
                                          <p:attrName>ppt_x</p:attrName>
                                        </p:attrNameLst>
                                      </p:cBhvr>
                                      <p:tavLst>
                                        <p:tav tm="0">
                                          <p:val>
                                            <p:strVal val="#ppt_x"/>
                                          </p:val>
                                        </p:tav>
                                        <p:tav tm="100000">
                                          <p:val>
                                            <p:strVal val="#ppt_x"/>
                                          </p:val>
                                        </p:tav>
                                      </p:tavLst>
                                    </p:anim>
                                    <p:anim calcmode="lin" valueType="num">
                                      <p:cBhvr>
                                        <p:cTn id="29" dur="900" decel="100000" fill="hold"/>
                                        <p:tgtEl>
                                          <p:spTgt spid="19458"/>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9458"/>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animEffect transition="in" filter="wipe(up)">
                                      <p:cBhvr>
                                        <p:cTn id="35" dur="1000"/>
                                        <p:tgtEl>
                                          <p:spTgt spid="14">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5" presetClass="emph" presetSubtype="0" fill="hold" grpId="2" nodeType="clickEffect">
                                  <p:stCondLst>
                                    <p:cond delay="0"/>
                                  </p:stCondLst>
                                  <p:childTnLst>
                                    <p:anim calcmode="discrete" valueType="str">
                                      <p:cBhvr>
                                        <p:cTn id="39" dur="1000" fill="hold"/>
                                        <p:tgtEl>
                                          <p:spTgt spid="8"/>
                                        </p:tgtEl>
                                        <p:attrNameLst>
                                          <p:attrName>style.visibility</p:attrName>
                                        </p:attrNameLst>
                                      </p:cBhvr>
                                      <p:tavLst>
                                        <p:tav tm="0">
                                          <p:val>
                                            <p:strVal val="hidden"/>
                                          </p:val>
                                        </p:tav>
                                        <p:tav tm="50000">
                                          <p:val>
                                            <p:strVal val="visible"/>
                                          </p:val>
                                        </p:tav>
                                      </p:tavLst>
                                    </p:anim>
                                  </p:childTnLst>
                                </p:cTn>
                              </p:par>
                            </p:childTnLst>
                          </p:cTn>
                        </p:par>
                      </p:childTnLst>
                    </p:cTn>
                  </p:par>
                  <p:par>
                    <p:cTn id="40" fill="hold">
                      <p:stCondLst>
                        <p:cond delay="indefinite"/>
                      </p:stCondLst>
                      <p:childTnLst>
                        <p:par>
                          <p:cTn id="41" fill="hold">
                            <p:stCondLst>
                              <p:cond delay="0"/>
                            </p:stCondLst>
                            <p:childTnLst>
                              <p:par>
                                <p:cTn id="42" presetID="35" presetClass="emph" presetSubtype="0" fill="hold" grpId="2" nodeType="clickEffect">
                                  <p:stCondLst>
                                    <p:cond delay="0"/>
                                  </p:stCondLst>
                                  <p:childTnLst>
                                    <p:anim calcmode="discrete" valueType="str">
                                      <p:cBhvr>
                                        <p:cTn id="43" dur="1000" fill="hold"/>
                                        <p:tgtEl>
                                          <p:spTgt spid="1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8" grpId="0" animBg="1"/>
      <p:bldP spid="8" grpId="2" animBg="1"/>
      <p:bldP spid="12" grpId="0" animBg="1"/>
      <p:bldP spid="12"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custDataLst>
              <p:tags r:id="rId2"/>
            </p:custDataLst>
          </p:nvPr>
        </p:nvSpPr>
        <p:spPr>
          <a:xfrm>
            <a:off x="1828800" y="5291138"/>
            <a:ext cx="5486400" cy="804862"/>
          </a:xfrm>
        </p:spPr>
        <p:txBody>
          <a:bodyPr>
            <a:normAutofit/>
          </a:bodyPr>
          <a:lstStyle/>
          <a:p>
            <a:pPr algn="ctr"/>
            <a:r>
              <a:rPr lang="en-US" sz="4400" dirty="0" smtClean="0"/>
              <a:t>CORRECT!</a:t>
            </a:r>
            <a:endParaRPr lang="en-US" sz="4400" dirty="0"/>
          </a:p>
        </p:txBody>
      </p:sp>
      <p:pic>
        <p:nvPicPr>
          <p:cNvPr id="5" name="Picture 2" descr="C:\Users\sbrinkle\AppData\Local\Microsoft\Windows\Temporary Internet Files\Content.IE5\7T2V2QXA\MC900030452[1].wmf">
            <a:hlinkClick r:id="rId5" action="ppaction://hlinksldjump"/>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971800" y="990599"/>
            <a:ext cx="3331696" cy="3505201"/>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 xmlns:p14="http://schemas.microsoft.com/office/powerpoint/2010/main" val="2223252360"/>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custDataLst>
              <p:tags r:id="rId2"/>
            </p:custDataLst>
          </p:nvPr>
        </p:nvSpPr>
        <p:spPr>
          <a:xfrm>
            <a:off x="1828800" y="5257800"/>
            <a:ext cx="5486400" cy="804862"/>
          </a:xfrm>
        </p:spPr>
        <p:txBody>
          <a:bodyPr>
            <a:normAutofit/>
          </a:bodyPr>
          <a:lstStyle/>
          <a:p>
            <a:pPr algn="ctr"/>
            <a:r>
              <a:rPr lang="en-US" sz="4000" dirty="0" smtClean="0"/>
              <a:t>TRY AGAIN…</a:t>
            </a:r>
            <a:endParaRPr lang="en-US" sz="4000" dirty="0"/>
          </a:p>
        </p:txBody>
      </p:sp>
      <p:pic>
        <p:nvPicPr>
          <p:cNvPr id="5125" name="Picture 5" descr="Hush Puppies">
            <a:hlinkClick r:id="rId6" action="ppaction://hlinksldjump"/>
          </p:cNvPr>
          <p:cNvPicPr>
            <a:picLocks noChangeAspect="1" noChangeArrowheads="1"/>
          </p:cNvPicPr>
          <p:nvPr>
            <p:custDataLst>
              <p:tags r:id="rId3"/>
            </p:custDataLst>
          </p:nvPr>
        </p:nvPicPr>
        <p:blipFill>
          <a:blip r:embed="rId7" cstate="print"/>
          <a:stretch>
            <a:fillRect/>
          </a:stretch>
        </p:blipFill>
        <p:spPr bwMode="auto">
          <a:xfrm>
            <a:off x="2667000" y="1066800"/>
            <a:ext cx="3733800" cy="3733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 xmlns:p14="http://schemas.microsoft.com/office/powerpoint/2010/main" val="2455503188"/>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custDataLst>
              <p:tags r:id="rId2"/>
            </p:custDataLst>
          </p:nvPr>
        </p:nvSpPr>
        <p:spPr/>
        <p:txBody>
          <a:bodyPr/>
          <a:lstStyle/>
          <a:p>
            <a:r>
              <a:rPr lang="en-US" dirty="0" smtClean="0"/>
              <a:t>Fiction </a:t>
            </a:r>
            <a:r>
              <a:rPr lang="en-US" smtClean="0"/>
              <a:t>or Nonfiction?</a:t>
            </a:r>
            <a:endParaRPr lang="en-US" dirty="0"/>
          </a:p>
        </p:txBody>
      </p:sp>
      <p:sp>
        <p:nvSpPr>
          <p:cNvPr id="8" name="Content Placeholder 7"/>
          <p:cNvSpPr>
            <a:spLocks noGrp="1"/>
          </p:cNvSpPr>
          <p:nvPr>
            <p:ph sz="half" idx="1"/>
            <p:custDataLst>
              <p:tags r:id="rId3"/>
            </p:custDataLst>
          </p:nvPr>
        </p:nvSpPr>
        <p:spPr>
          <a:xfrm>
            <a:off x="685800" y="1600200"/>
            <a:ext cx="4191000" cy="4525963"/>
          </a:xfrm>
        </p:spPr>
        <p:txBody>
          <a:bodyPr>
            <a:normAutofit/>
          </a:bodyPr>
          <a:lstStyle/>
          <a:p>
            <a:r>
              <a:rPr lang="en-US" sz="3200" dirty="0" smtClean="0"/>
              <a:t>“A rattlesnake’s eyesight is very good. Its sense of smell is excellent. Rattlesnakes have no ears. They hear with their entire body.”</a:t>
            </a:r>
            <a:endParaRPr lang="en-US" sz="3200" dirty="0"/>
          </a:p>
        </p:txBody>
      </p:sp>
      <p:sp>
        <p:nvSpPr>
          <p:cNvPr id="9" name="Content Placeholder 8"/>
          <p:cNvSpPr>
            <a:spLocks noGrp="1"/>
          </p:cNvSpPr>
          <p:nvPr>
            <p:ph sz="half" idx="2"/>
            <p:custDataLst>
              <p:tags r:id="rId4"/>
            </p:custDataLst>
          </p:nvPr>
        </p:nvSpPr>
        <p:spPr>
          <a:xfrm>
            <a:off x="5486400" y="1600200"/>
            <a:ext cx="4038600" cy="4525963"/>
          </a:xfrm>
        </p:spPr>
        <p:txBody>
          <a:bodyPr/>
          <a:lstStyle/>
          <a:p>
            <a:r>
              <a:rPr lang="en-US" dirty="0" smtClean="0"/>
              <a:t>Fiction</a:t>
            </a:r>
          </a:p>
          <a:p>
            <a:endParaRPr lang="en-US" dirty="0"/>
          </a:p>
          <a:p>
            <a:endParaRPr lang="en-US" dirty="0" smtClean="0"/>
          </a:p>
          <a:p>
            <a:endParaRPr lang="en-US" dirty="0"/>
          </a:p>
          <a:p>
            <a:r>
              <a:rPr lang="en-US" dirty="0" smtClean="0"/>
              <a:t>Nonfiction</a:t>
            </a:r>
          </a:p>
          <a:p>
            <a:endParaRPr lang="en-US" dirty="0"/>
          </a:p>
        </p:txBody>
      </p:sp>
      <p:pic>
        <p:nvPicPr>
          <p:cNvPr id="12" name="Picture 2" descr="Story Book">
            <a:hlinkClick r:id="rId8" action="ppaction://hlinksldjump"/>
          </p:cNvPr>
          <p:cNvPicPr>
            <a:picLocks noChangeAspect="1" noChangeArrowheads="1"/>
          </p:cNvPicPr>
          <p:nvPr>
            <p:custDataLst>
              <p:tags r:id="rId5"/>
            </p:custDataLst>
          </p:nvPr>
        </p:nvPicPr>
        <p:blipFill>
          <a:blip r:embed="rId9" cstate="print"/>
          <a:stretch>
            <a:fillRect/>
          </a:stretch>
        </p:blipFill>
        <p:spPr bwMode="auto">
          <a:xfrm>
            <a:off x="5943600" y="2161164"/>
            <a:ext cx="1834725" cy="1344035"/>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13" name="Picture 2">
            <a:hlinkClick r:id="rId10" action="ppaction://hlinksldjump"/>
          </p:cNvPr>
          <p:cNvPicPr>
            <a:picLocks noChangeAspect="1" noChangeArrowheads="1"/>
          </p:cNvPicPr>
          <p:nvPr>
            <p:custDataLst>
              <p:tags r:id="rId6"/>
            </p:custDataLst>
          </p:nvPr>
        </p:nvPicPr>
        <p:blipFill>
          <a:blip r:embed="rId11" cstate="print"/>
          <a:stretch>
            <a:fillRect/>
          </a:stretch>
        </p:blipFill>
        <p:spPr bwMode="auto">
          <a:xfrm>
            <a:off x="6040669" y="4267200"/>
            <a:ext cx="1350731" cy="202562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Lst>
        </p:spPr>
      </p:pic>
    </p:spTree>
    <p:custDataLst>
      <p:tags r:id="rId1"/>
    </p:custDataLst>
    <p:extLst>
      <p:ext uri="{BB962C8B-B14F-4D97-AF65-F5344CB8AC3E}">
        <p14:creationId xmlns="" xmlns:p14="http://schemas.microsoft.com/office/powerpoint/2010/main" val="1538692211"/>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nodeType="clickEffect">
                                  <p:stCondLst>
                                    <p:cond delay="0"/>
                                  </p:stCondLst>
                                  <p:childTnLst>
                                    <p:anim calcmode="discrete" valueType="str">
                                      <p:cBhvr>
                                        <p:cTn id="6" dur="1000" fill="hold"/>
                                        <p:tgtEl>
                                          <p:spTgt spid="12"/>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35" presetClass="emph" presetSubtype="0" fill="hold" nodeType="clickEffect">
                                  <p:stCondLst>
                                    <p:cond delay="0"/>
                                  </p:stCondLst>
                                  <p:childTnLst>
                                    <p:anim calcmode="discrete" valueType="str">
                                      <p:cBhvr>
                                        <p:cTn id="10" dur="1000" fill="hold"/>
                                        <p:tgtEl>
                                          <p:spTgt spid="1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custDataLst>
              <p:tags r:id="rId2"/>
            </p:custDataLst>
          </p:nvPr>
        </p:nvSpPr>
        <p:spPr>
          <a:xfrm>
            <a:off x="1828800" y="5257800"/>
            <a:ext cx="5486400" cy="804862"/>
          </a:xfrm>
        </p:spPr>
        <p:txBody>
          <a:bodyPr>
            <a:normAutofit/>
          </a:bodyPr>
          <a:lstStyle/>
          <a:p>
            <a:pPr algn="ctr"/>
            <a:r>
              <a:rPr lang="en-US" sz="4400" dirty="0" smtClean="0"/>
              <a:t>CORRECT!</a:t>
            </a:r>
            <a:endParaRPr lang="en-US" sz="4400" dirty="0"/>
          </a:p>
        </p:txBody>
      </p:sp>
      <p:pic>
        <p:nvPicPr>
          <p:cNvPr id="5" name="Picture 2" descr="C:\Users\sbrinkle\AppData\Local\Microsoft\Windows\Temporary Internet Files\Content.IE5\7T2V2QXA\MC900030452[1].wmf">
            <a:hlinkClick r:id="rId4" action="ppaction://hlinksldjump"/>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971800" y="990599"/>
            <a:ext cx="3331696" cy="3505201"/>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 xmlns:p14="http://schemas.microsoft.com/office/powerpoint/2010/main" val="3874044002"/>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custDataLst>
              <p:tags r:id="rId2"/>
            </p:custDataLst>
          </p:nvPr>
        </p:nvSpPr>
        <p:spPr>
          <a:xfrm>
            <a:off x="1828800" y="5257800"/>
            <a:ext cx="5486400" cy="804862"/>
          </a:xfrm>
        </p:spPr>
        <p:txBody>
          <a:bodyPr>
            <a:normAutofit/>
          </a:bodyPr>
          <a:lstStyle/>
          <a:p>
            <a:pPr algn="ctr"/>
            <a:r>
              <a:rPr lang="en-US" sz="4000" dirty="0" smtClean="0"/>
              <a:t>TRY AGAIN…</a:t>
            </a:r>
            <a:endParaRPr lang="en-US" sz="4000" dirty="0"/>
          </a:p>
        </p:txBody>
      </p:sp>
      <p:pic>
        <p:nvPicPr>
          <p:cNvPr id="5125" name="Picture 5" descr="Hush Puppies">
            <a:hlinkClick r:id="rId5" action="ppaction://hlinksldjump"/>
          </p:cNvPr>
          <p:cNvPicPr>
            <a:picLocks noChangeAspect="1" noChangeArrowheads="1"/>
          </p:cNvPicPr>
          <p:nvPr>
            <p:custDataLst>
              <p:tags r:id="rId3"/>
            </p:custDataLst>
          </p:nvPr>
        </p:nvPicPr>
        <p:blipFill>
          <a:blip r:embed="rId6" cstate="print"/>
          <a:stretch>
            <a:fillRect/>
          </a:stretch>
        </p:blipFill>
        <p:spPr bwMode="auto">
          <a:xfrm>
            <a:off x="2667000" y="1066800"/>
            <a:ext cx="3810000" cy="381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 xmlns:p14="http://schemas.microsoft.com/office/powerpoint/2010/main" val="288389177"/>
      </p:ext>
    </p:extLst>
  </p:cSld>
  <p:clrMapOvr>
    <a:masterClrMapping/>
  </p:clrMapOvr>
  <p:transition advClick="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11489PHOTO" val="/9j/4AAQSkZJRgABAQAAAQABAAD/2wBDAAMCAgMCAgMDAwMEAwMEBQgFBQQEBQoHBwYIDAoMDAsKCwsNDhIQDQ4RDgsLEBYQERMUFRUVDA8XGBYUGBIUFRT/2wBDAQMEBAUEBQkFBQkUDQsNFBQUFBQUFBQUFBQUFBQUFBQUFBQUFBQUFBQUFBQUFBQUFBQUFBQUFBQUFBQUFBQUFBT/wAARCABSAL0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TnkWIfMyp9aXz0/vr+dch49+FHhD4n2UNr4t8PWPiC3gLvEl7Fv8vf8Ae21+SX7GnwX8OeLP29/HvgrXbJtY8N+HJtY+yaZezO8P7m68mHf/AH9iPQB+zkciSD5X3VJXO+EPBGheBdGTSfD2lWujaZEzOlrZx7EV2+8a6KgAooooAry3EUTojyKryfKis33qsV+XP/BRv9oXxf4D+P8A8OPFOgW0reEPAOsiGa5jfCXepOiTXNt/4DOif8Dev0p8KeJtO8aeGtJ1/SZ0utL1S1hvbWZP44XTeh/WgDdqGSRIE3u6og/iY1NWB4q8IaN430K60bXtOt9W0m52mazu498b4bdytAE1x4q0WyH7/V7CH/rpcov9adpniTR9Y+TT9Vsr9v8Ap2uEf/0E1+QHxc+DPg/wN/wVJ8H+EtN0KztvCl/qOlzPpDoHtiZU+dNj8bWZfudK/Rv4kfsX/CTx/oU9tF4J0jw5qZjb7JrGg2qWNzay/wADo8OzmgD3uivzV/4JqftPeN9a+J3if4KePNXm8ST6PDcNp+p3LmS4jNtL5Lwu5++uDuXfX6VUARySLGm5m2rWbceJtIs/9fqtlD/10uUX+tGuaDp3ibSLzStVsodQ0+7iMNxbTrvSVP7rV+PH7evwX8G/DP8AbZ+GWleGtCtNK0XWE065vNMgT/Rnf7ZIj/J/toiUAfsHpvirRdXkMVnq1hdyf3La4ST+VbVeJeLf2P8A4M+ONNks734d6DZBlwt5pNmljdRP/eSWEI6tXxZ+xB+0P42+G/7V3iD9nXxdrt34u0O31C/s9Mvb+Tzri3e23Onzf3HRD8n8DntQB+oFFFc/428ZaV4A8I6z4m1u4Sz0nSbV7u6mf+BEXcaANuR1iTczbFWsG38ceHL27+yWmvaZd333fssF9E7/APfG+vzv+A174v8A+ClPxB8QeLfG19qWjfBPQbkWlj4Q0+d4IdRm+/suXQ/PsTY7n/bRV719vRfsx/CSHRU0yD4a+FobRE2JGmkwo6j/AH9m6gD1WivhH9q3RfG3wLtPBGneGtXutT+GOt+LtHtru21SZrm60V1vEdI4ZmO97d/L2bH37Mf7dfd1ABX5NfsJf8pPfjP/ANdtf/8AS9K/WWvyb/YS+b/gp98Z/wDrtr3/AKXpQB+slFFeeap8W9L034y6L8N1R5dZ1PSbnWS6t8lvDDIifP8A77Px/uPQB6HXGfFDx3B8MvAGu+J7qH7THpls86W6ffuZvuwwp/tu+xPq9dnXz98bNMHxj+KXhX4ZLf31jpmmxf8ACV65daZceTMvlPssId4+5vm3zf8AbrQBxHxs/ZWuvH/7E2r+B7pUvvG5hfxE90QN82sFmuZsf77vJD/uPXnf/BIr46Hx18Er74f6lOG1fwfcbLZX++1jN86f98PvT/vivp3/AIZzT/opHxF/8KR//iK/Nya0H/BPv/go3p7Ld3H/AAg3ijYslzdyFi1ndvtd5H/i8m4QP+FAH7BUUyn0Afkd+1Lrtt4a/wCCsPgnVr37QbW3l0iWX7PbPcSbdjfcRNzt/wAAFfX3if8A4KEeArjXZfBXgC01bxj8TZt8Nl4dmsX03/SAvCTPd+Ts/wDQvavlT9on/lMJ8Pf+vvRv/QHr3j/go5+xzJ8afCJ+I/gy3aL4j+GYvO/0UFJdQtk+fZnqZU++n/fHpQBN+wd+xBrnwE8SeIfiP8Qrq1u/HeuK6fZbI74rJHffN8/8Tu393j86+4K+Mf8Agnh+2dF+0f8AD5fDnii7VfiNoUapdb/lbULfolyv+1ztf/a/3xX2dQAV+Sv/AAU8u49N/be+EFzLu8m3stOnkKIztsTUJCflX71frVX5N/8ABTX/AJPw+Cn/AF76b/6c3oA+u/F3/BQv4V+H/EEPhXSl1zXvHNy4gtfDv9lT6bNLM/3Ed7xIUTef4q82/Y//AGMfF3hr43+Ifjp8Wvsdt4v1e5ubmy0SymEyWL3BPmO7j5d20hFCV3P7fv7HVp+038N5NT0W3WD4iaBG82l3KLsa6QfM9q7dw/8AB/dc+havP/8Agm1+2bP8VtIl+F/jy7lg8f6CrJbTXeVl1K2j+Vlcf89osfP3I+fs9AH3zXxN/wAFcPFt14b/AGTLixtnaMa3rFpp9wU/54/PM/6wpX2zXyR/wU4+E9/8T/2T9eXSYXuL/QLiLXEhRNzukO/zv/Ibu3/AKAGf8Es9DttE/Yy8JSQ/67ULu/vZj/ef7S6Z/wC+ESvrqvhn/gkZ8TLLxd+zCvhlZl/tLwvqE0E0P8fkzN50L/8Aj7p/wCvuagDjPib8O9N+KfhV9B1Yyratc214skB+dJbedJk/8fQV2deGftX/ABsf4JeAdIuLG6ittd1zXtN0fTkkRX3vLcp53y9/3PmV7nQBw3xE1Hx1p9jF/wAIVoWj67evu81dZ1N7NI/7v3IX3V8FfAP9i39on4HftCaz8VifA+u32svef2hYHU7mJW+0v5zmNvI+X58V+h+vy+Io2h/sW10y5X/lt/aFxLCf+AbEesr7T8QP+gb4b/8ABjcf/GaAOJvvFHx4FnJ9i+H/AILW6C/L53iq42f+kVeKfs7fs3/Gbw9+1X4h+LvxX1bw/etqmjSaZb2ujXMrJagyI6QoroPkVVf8TX1D9p+IH/QN8N/+DG4/+M0fafiB/wBA3w3/AODG4/8AjNAGp4quddtfD99L4Zs7PUdbWH/RLbUbl7aB3/23VHK/98V8r/Aj4ZftHeCPjj4x8Y+NovA+vad4vmtft8NjqFykmnxQl0RbbfD8yojv8jY3/wB+vpT7T8QP+gb4b/8ABjcf/GaPtPxA/wCgb4b/APBjcf8AxmgDtK+BP25v2UPi3+11qGhQ2Wj+D9BtdAmufs+oT6vNLcXELlBh1+zfJ9xGx89fY/2n4gf9A3w3/wCDG4/+M0fafiB/0DfDf/gxuP8A4zQBwP7MmlfFvwx4MtPDvxUj0G7u9LtYbW31rRr2aZr1UyuZkeNNr7Qnz/xV6f4uufEFloc83hzT7LVNXTb5VrqF21tC/wDey6I5/wDHKzvtPxA/6Bvhv/wY3H/xmj7T8QP+gb4b/wDBjcf/ABmgD4A+JH7Fn7RHxD/aksvjWJPAmn6rp99aXNppP9o3LRIlvs2I7+Tlt+Du/wB+vv34fan42v4Ln/hMvD+k6HOpXyV0nU3vEl4+b78Me2nfafiB/wBA3w3/AODG4/8AjNH2n4gf9A3w3/4Mbj/4zQB8RfHv/gnR4xg+Ott8VPgF4j0zwjrElw15d2l9I8McdwfvvDsjcbH/AI0b1r68+DWofFuaye2+KGj+F7W6iiTZqHhrUZpkuH/65Swps/77euh+0/ED/oG+G/8AwY3H/wAZo+0/ED/oG+G//Bjcf/GaANnxFNqtrot5LollBqOqJHm3trq5NtFK/ozhH2/98Gvzu/aa/Yu/aE/aM+Nuj/Ed/wDhB9BuNGgtoNPsE1S4m2+VM8w3v5Cbvnevvj7T8QP+gb4b/wDBjcf/ABmj7T8QP+gb4b/8GNx/8ZoAofDfVPiJeidPHfh/QtHdYk2TaNq0t4kz/wAfyvCmxa+Rf2uv+Cd2v/EP4sWHxS+DetWfhDxkbhbu9FxK0CNcrjZcxOiPsf8Avj+P+f2T9p+IH/QN8N/+DG4/+M0fafiB/wBA3w3/AODG4/8AjNAHE/A+6+ONvbpYfFXT/ClwYoedX8P3s3mTPj+O3eEIv1R/+AV7LJGroyuu9W/hrkPtPxA/6Bvhv/wY3H/xmj7T8QP+gb4b/wDBjcf/ABmgD5R1/wDYT8RfBz4t3HxN/Zz8Qaf4W1K7Z/7R8I62j/2Vdq5DMisnzImeiY+T+ApxXsmm/EX4+Xlmtpd/B3Q7DUyNrX3/AAlyvZ7/AO/sWHzdvt1r0r7T8QP+gb4b/wDBjcf/ABmj7T8QP+gb4b/8GNx/8ZoA8J8ffsi6h8brey1/4i+IU1Px1p9/aXmkfYYZIdM0ZIrlJXihi37385V2PK538J9zZivqquL+0/ED/oG+G/8AwY3H/wAZrodNkv3sojfxwQ3uP3q2xeWLP+yzBT+lAGnXm3x91e90H4bXV5p97Pp94t9YRrNbNh9j3kKP/wCOO9ek0UAeKeLf2gbHQfEF3YaVbx6qtvFMkr73QJMltNMi7tvzqfJ2fJv+aSqX/C/r0ahZaONKsl1O6u/s0RlvtkT/APHs52bk52Jc/wDkF692+4teX6z4v8Aa7OkuoNJcuvyDfYXHzbH3/wBz+/QByc37S7W2lvcNoifaUtobl7VJn3/OjvMn3PvpsqeH496jqOr3Vpp+i2F1Cl9JYfaG1PasMi/af9d8nyI32ZAH/vTpXoP/AAuPwn/0ELj/AMF9z/8AG6xNN8Y/D/RrlrqzaWG4ZTB5o0+5bCb920fJ93dQBB49+L58E63a6cmnrczS23nOS7J5WYpmjP3fu74dn/A+38XEeLPjprOoeFNYtbWxTRdRWye6j1BZXKD9xbTIkfyfPL/pP/kF69Y/4XD4V/6CM/8A4L7n/wCIo/4XF4T/AOf+4/8ABfcf/G6APJfjl428ReHviZDDo2oahbaamj213d3FqPOSxT7eivc+T/y2/c796f3Pn/gre1f4/wB1pugX2sf2PG8K3FxBaWouXe5l8nzt5dET5N6Q70/3673/AIXH4T/6CFx/4L7n/wCN0n/C4vCf/P8A3H/gvuP/AI3QB5Ze/FnUb/xppb4a00yZ3tv7PjuHR/k1OGFJpvk/jR3fZ/Gj1M/7SuoQaVYyzaFYw3t3DbTRJPqHkwl5oXdId7p9/emyvTf+Fw+E/wDn+uP/AAX3H/xusbXPGngLxGgXUJLi4VUdD/oF3yj/AH1OE+6woA86+OnjHxT4c8dWEWk319axDQTeX0tn++hsQl7BvufJKfvtiNL8ndN5/grrD8c71YHvbfQVutO/tCSyQW93uutiSOnneTs+4+xHT/Yeuuj+LvhKBERL24RF+RU/s+5/+IqT/hcXhP8A5/7j/wAF9x/8boA4aD473EcHh+5vdFtrU6u8H7lbppJLeGV4Ubedm1Xjeb50/wBisrVPjPr+ueANemXT7fQ73+wX1O0nS5fe+9JlRIfk+eZHh+dP9tK9O/4XF4T/AOf+4/8ABfcf/G6P+FxeE/8An/uP/Bfcf/G6AOJ8XfETXrv4aape6bC9neafrdtpt9c2amfybT7TCLm5T5P4IXkf/Z2e1Tap8S28G3d8umteeJbQWsl4rylmTfCif6NBNtPmyzb/AJB/sPXYf8Lh8K/9BGf/AMF9z/8AEUf8Lf8ACf8Az/XH/gvuP/jdAHAL8fdShkmjm8Ohx5rj9zcu8mxLya2d9uz5/wDUo+xP4Xq1Z/GvWNW1LR9Ot/DkcE+pvD+8vLl0S03x3L+TN8n+uT7N86f9Nkrtf+FxeE/+f+4/8F9x/wDG6P8AhcXhP/n/ALj/AMF9x/8AG6APMtF+O+oQwx6hf6ZF59xYW01wiXL+Tbu8N6+zZs+V99siP/vpVg/tCaokVzef2Bam1jiln/4+23tHHHau4Hyfe/0nb/2yNen6P8Q9A1+/SysLuWe5I3oklpMg/wC+nSutoAKKKKACiiigAooooA5P4ieNF+H/AIO1PXXspdTezi8xbKB0R7g/3E3Vyt18bNNTxdoejo0SW2vW8FzpeoXDPFDqCylvkgfZsd0TY+zfuff8orv9R0O21K/sbmcyM9lvZEDfI29Nh3r/ABcZrk9C+Dnhrw3pmn2FrDciwsZIWgtZrp5EV4n3wff/ALj/AHfotADfh/8AEe98deGfDOr/ANkxWMermfzY/te97fyy6/3Pn+5V/Svij4f8T3Piyw0HU4dS1PwvMbXU7ZQ6/Z5vL3BH+X0/u5qx4Z+H+i+EAq6Yk8VtG0rW9q8rvDBvfe+xP4fmrauNHtbiC+iESx/bUZJmi+V2+Xb971oA8e0H9oQeJ/hBrfxC0vTLa50/StH/ALRltI9RxL9pSHzpLZ/k+XYhX5/4/wDd5r1Oz1i8l1GSG4toobZLKGfzkk3PvcvuXZt/2K5DTfgL4P0tHiisriS1m0VPD9zaPcv5N5ZohRFmTPzsqNs3/frs9B8MW/h6NlhnurklUQy3c7SvtX7q8/U0AcJe/Hfw/qvwgb4h+D54fFGiGZIYXjZ4ElP2n7M+CyZ+R8/w/wAFdBdeN7qH4jL4XWwibdosmrC5NzzuSZE8vZs6fPnfWl4n8D6R4v8ADU2gXkDRaZK6O8Nm/k42uHH3f9pKyn+FeiHWDqzT6k2plZUN59sfzWifYXh/3P3Mfy+1ACar8V9C8Lx+EE8S38Gjah4ouIrLT7c73865dN/kq2z/ANDCVS1P4l3H9ueLtN0jTDfy+F7OK5vhNJ5fnO6PKkMX+1sQfM2B8613Y0u1C26C2iKWx/dbk/1f+7XO6z8PtF1q81K7lgmhn1K2W01A28rxfaoU37Efaf8Apo/T5vnoA4G3/aO03U3uBZ2jIZdG/tvT4b9ntptRtvsaXAeH93sf7+x9rl02/crvPCXi668R2mgXJ0+O0h1TSU1Jv9J3vC77Pkxt+YfP9+o0+FfhxLiFzYq9tA7PBaO3+jxM0H2f5E/h/dZT8aveE/BGmeD7SG3043Bhgt0toVubhpvIhQYVE3fw0AcrefHfw9ffDHxb4z8Kzx+JLTw213Dcxo7Q/v7b/XQ73XqMVf8AGXjnX/DVheXOn+HV1ya1gt5hZW15smn3u6uibkC7vl+T+/8A7FdTq/hjStd0LUNFvrKKbTL+KWG6tim1JUfh8/XNZ0HgSygs4IEutQZo5oZPNe6dnbyuUQt/doA5Kx+NC6vN4Un0y3tdQ0bxHqn2C0vkuWRkT7HJc73TZ9/906bP71es15+vwf8ADK3kN1aW0unzQ6tNrqCzmZF+2TQvDJNsHGWR3/77aur0PR4tD0q30+GSeSG3TYrXMrzO3+87ctQBq0UUUAFFFFABRRRQAUUUUAFFFFABRRRQAUUUUAFFFFABRRRQAUUUUAFFFFABRRRQAUUUUAFFFFAH/9k="/>
  <p:tag name="MMPROD_11489LOGO" val=""/>
  <p:tag name="MMPROD_THEME_BG_IMAGE" val=""/>
  <p:tag name="MMPROD_57610PHOTO" val="/9j/4AAQSkZJRgABAQAAAQABAAD/2wBDAAMCAgMCAgMDAwMEAwMEBQgFBQQEBQoHBwYIDAoMDAsKCwsNDhIQDQ4RDgsLEBYQERMUFRUVDA8XGBYUGBIUFRT/2wBDAQMEBAUEBQkFBQkUDQsNFBQUFBQUFBQUFBQUFBQUFBQUFBQUFBQUFBQUFBQUFBQUFBQUFBQUFBQUFBQUFBQUFBT/wAARCAB9AKo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a/aZ+P3xY8HfG/wp8PvhjaeEpJ9Y0m51KWbxXHc+WvlOv3Xhf/a9K5b/AIWh+2L/AM8vg1/3zqP/AMXU/wC0D8/7fPw2Td5f/FJar8//AHxXzn+1T8Svix8Fvin4B8O+HfiRdz6d4pZIXfUNLs3e3fzkT+CH/boA+hf+Fofti/8APL4Nf986j/8AF0f8LQ/bF/55fBr/AL51H/4uu88M+HNQ8OQzw6h4l1DxLI//AC21CGFNn+55KJW3QB5R/wALQ/bF/wCeXwa/751H/wCLo/4Wh+2L/wA8vg1/3zqP/wAXXq9YnjjxTb+B/B+r67cQvOljbvMkCffmf+BE/wBt32J/wOgDg/8AhaH7Yv8Azy+DX/fOo/8AxdH/AAtD9sX/AJ5fBr/vnUf/AIuuP/Yk+P2ofHX4aaj/AMJHL5nivRtRe2vk2bH2O++H5P8AvtP+AV9D0AeUf8LQ/bF/55fBr/vnUf8A4uj/AIWh+2L/AM8vg1/3zqP/AMXXo2v6VcaxpU9pa6rd6JO/3L2yRHmT/vtHSvi74UeNfiP4q/a58afCzXfid4hutE0O3uZreeyS2tpn2PDs3/uf9ugD6L/4Wh+2L/zy+DX/AHzqP/xdH/C0P2xf+eXwa/751H/4uvMP2ivG/wARP2WdI0zxpp/iybxz4U+2pZaho3iS2h85C/3HhuYUT+5/HX0L8PfG+n/EnwNoXirSt/8AZ2rWiXMSP99N/wDA9AHE/wDC0P2xf+eXwa/751H/AOLo/wCFofti/wDPL4Nf986j/wDF16vXw7+1l46+JvwW+J/w+0rRfifrc2keJrjybiKa2s/Mh/fIj7HSH+49AH0X/wALQ/bF/wCeXwa/751H/wCLo/4Wh+2L/wA8vg1/3zqP/wAXVL4ifDzx54Y8K6nq3gv4m69Pq2nW73UWneIIra8trzZ8+x/3KOm//fqn+yV+0in7SHgS6v7mwTT/ABBpMqW2oW0PEL70+R09EegDZ/4Wh+2L/wA8vg1/3zqP/wAXR/wtD9sX/nl8Gv8AvnUf/i69Xr56+OH7R2r6J8S9H+E/w2s7PU/iDqvz3Fze/PbaTD9/e6fxvs+egDrv+Fofti/88vg1/wB86j/8XR/wtD9sX/nl8Gv++dR/+Lq1o/wk8RQWaNqvxX8WajrH8dza/Zra23/7Ft5OzZ/v1y3jD4l+OPh18QPh94P1VIdUtfEOuJap4ntoUh86FEd3hmh/gm+586fI/wA/3KAOw+BP7Tfxd1L9pNvhb8T7Xwehl0H+17a58Kpc4/13l/O8z/7D/wAFfaNfnx4R/wCUmVn/ANiOn/pS9foPQB8SftAf8n+/DX/sU9V/9kr5i/4KD/8AJfPgJ/1/f+3sNfTv7QP/ACf78NP+xT1X/wBkr5f/AOCg0i/8L++Aaf8AT8n/AKWQ0Afelx/rHqOny/61685tfi3b33x4uvh1aJDPJp+h/wBrX0+/54XeZESH/vj5/wDvigD0OuA8VRv4x+JXh7wzCjvZaT/xUGqbP76Pss0/773v/wBsa7yeeG0tpri4lSCCJHeZ3+4iJ/HXjHw5+Hvh34r6PP8AEDXdMe9vfE0r3ts/2uaHybD7lmnyOn/LFN/++70AfPKRt+yl+368bq9l4O+I6/L/AAIk0z/+yXP/AI5NX3hXx3+3N+zVos3wWuvFHhTTGste8MypqG9LmaZ3tv8Alt993+58j/8AAK90/Zn+LC/Gr4J+G/FDsj6i8P2bUU/uXMPyP/8AF/8AA6APUK/P74eeJ7Xwd/wUW+K+rXdpqd7bpaXIdNMsnvJ/+Xb+BK/QGvhP4Hv/AMbMvinsbj7Jc/8AttQBvfFbxk37eGgf8IL8LgsOiWmoQ3Wua7rEiWz2yJ/q0S2/1z/7/wDsV9W/DvwRYfDTwJoXhbTZHez0e0Szikk+++z+Ovjr9qj4bav+zf8AFCy+Pnw3ttlq8uzxHpsH+pcv993T+5N/H/cfY9fW3wo+Kmg/GTwLp/inQJ/Os7tP30D/AH7eb+OF/wDbSgDsK+DP+CjTmD4t/A6VgzIl1JJsC7nf/Sbb+CvvOvgz/gou+z4yfAr/AK/n/wDSm2oA9r+If7WWj6rquqfDrwbpWp3XxJ1C3e1tNM1q3/spIXdPvu82z/f2J9+tH9kL9m9/2c/h/c2Wp3sWoa/qlwlzfy2zZhTYmxIU/wBz+/Wd+2h+za/xs8JDXfDiG28f6B/pOm3MR2Pconz+Tv8A/H0/26b+xz+1DB8dPC/9i65KLT4gaLGItQtZfkku0X5PORP/AENP4XoA+il+/X58fsM3r+Pf2ufi54s1NfOv0iufJL/w77nZ/wCgJsr9B6/Pr4bWn/DJ37c2taZr/wDxL/CvjZJ00zUJfkhHmy+dCd/+w48n/gdAH6C1z3i3wVZeMX0FrpnjfRtUh1a2eP8A57Jv/wDZHeuhrxj43/GFfCXxC+F/grT7t01jXtfh+1pB/wAsbNN/3/8Aff8A9AegDK8I/wDKTKz/AOxHT/0pev0Hr8+PCP8Aykys/wDsR0/9KXr9B6APiT9oH5/2+fhsm7y/+KS1X5/++K5vxv8Asa+APiXrltrXifWfFmt6napst7q61x98Xz7/AJPk+Suj/aBgjuP29fhzFKiSI/hDVUZH/j+5XZyeA/DSI/8AxTunyf8AbulAHNf8Kh/0b7P/AMJ/452bNn/If+f/AL72Vn/C39nLwX8IPFWreJNDl1W61rVYfJvb3VtSa7eb59/8f8damjQeBNZ8PaPrE2i6Zp8Gpw+dbpewoj09/wDhWSWyXDJ4b8h/uP8AJQBa+KHwv0r4teG30LWtT1ay0ub/AI+IdI1H7H9oT+4+z76f7FM+Ffwr0f4O+Hk0LQtT1a60iL/j3tdX1H7Slun9yH+4lPfTfh/G+xrTQY/v/wACfwffosdO+Hmq+Z9htNBuvKh85/JRH2J/foAf8Rvhtp/xQ0R9H1PWNZ0/S5oXhuLXSNR+zfaUf+B/79cn8IP2ZfB3wMv5rjwjfa/ZQ3HFxp91q/nWUz/33h/v10XkfDffs8rw99zf9xPufP8A/EP/AN8Vhaz4g8BaPoNlq7+F7R7K7u7myTy4YU+eHzt/3/7/AJL7P+AUAeha/o39v6bJZLqt9pG//l60y48mZP8AgdeNaP8AsZeAPDnjJ/F2m6x4usvE8ru8urprz+fK7/f3vs+evQY7X4eP96y0OGf5N8E8KI8O/wC4jp/BWcl98On1u60/+zdJRLfZvunSHyfn/uf36AO1j8P2Unhx9E1B31uylt3tbn+13SZ7hH+/539+vIfAv7Hfw/8AhZrE2peENT8U+G55W3yw6drjpC/+w6fxpXoFppXgK+mFvaWWiXV08PnpBAib3T/Oz/vuue8I6/8ADrxbpX9oJoun6XA/k7PtsUKI7zJvREf+/wD30/goA9QfZIn3/wDx6vC/Hf7GXw/+KGr2uq+LdW8Wa9qFumy3mudc/wBSn3/k+T5K7/7L8O/+ePh/7nnfcT7n9+quqyfDrTrPUbj7Fod09iju9rCiO/yJv2UAdD4S8JJ4Os5LdPEGt63G+zY+u332l4dn9x9lea+Lf2QPht4t+IEvjXytW0LxNO/nve+H9Saz+f8Av/J0euvu4PA8EOkNa6Fp+ovq1w9raJa26fO6I7v/ALmxEepPsngKCH/TtJ0nS5/47W9hRHT59n/xH/faUAdPoGlJ4f0q10/+0L7VPKT/AI+tTuPOun/33/jrJ+Inw18LfFnw8+heLNHtNa05/nRJvvxP/fR/vo9UY7H4ePs2W+gvv2bPkSqX2r4a+dHDFb6DP/fdEh2Qpsd9/wD449AGXoPwD/4Ri0TTdK+JXjm10RV2Rae+pwzeSn9xJnhd0/77rpNK+E/hLR7OCKLTEneK+TU/tt1M81zNcp9yZ5n+d3qGeP4b2szxSw+HkkTfvR0T/b/+If8A74etv/hAPC//AEL+mf8AgOlAHkHg7/lJjZf9iOn/AKVPX6D1+e3guCG1/wCClGnRRKkEKeBIURE/g/0l6/QmgD4k/aB/5P8Afhp/2Keq/wDsleoSR+Yjp/fry/8AaB/5P9+Gn/Yp6r/7JXqFAHFf8Kh8O+Tp1v8A8TGSDT4UhtIft02yFEfenyf8ArHu/hR4a/tK1lt9TSC1iTyZrV7jfvTZ5Lp8/wDsIif7Fem1lv4S0KR976Fpju3/AE4w/wDxFAHG6j8K/CV9bP5WpMl0+90nfU9+zfv3/wAf+29avh/wdoWh6PdWX9pI73cPk3EyXCQ7/k2b/k+4+xET/gFJrn/CJeHNY0TT7rQtP36tcfZYX+ww7EfZ8m//AH/uf79c9o/irwp4gv8ATrS38Jad513fPp8yPbwpNaOkLzfvk2b0+RKANT/hV/gryfK87em/fsfUf4/33+3/ANNnq7feB/CWq6ba6fqEqXtrb3E10iTX2/e82/fv/v8A+uf/AL7qGS68G2P9hRarpOjaXe63cPbWNq9vC7zTJvfYnyf3ErOsdc8Nal4q17w/b+FNJkvdGd/tG9IU+TyUdH2bP49+ygC7J8OfB8lh9he7leDzfOfzNU+d3/vu+/56E+HPg1JklS4f90iJEn9o/IiJ9xKf4ffw5rmiWWsS+F9M07TrjS01PfNbwv5KP8+x/k/uVDDqvg3UYvCN1pGiaTq+meJptlpqENpCibPJebf9z+4lAD/DngfR/DHiG61Cy1hI7W4heD7K9yj/ANz+P/gH+dlM0r4Y+CdDe1fT2S1+zoiJs1H+4mz/AL72bE3/AOwlT6B/YWvv8vg/ToY/7RudMd5IofkeHf8AP9z+PZVWTX/h++lT6hpmmaTq6Rat/YTpa2MP/H/v8nyfuf33oAmT4a+CYLC6somSC1uH3zRpqGzfU6eA/CSW00SXexJYZrWb/iY/O6TbN6P/AN8Vg33i7wfpusf2Ve+F9PtL1L7+z5nmt4fJSZ0R0/fbNnzpN8m/Z9x62/DP9heJrayuE8H6fax3E15B89vC+zyZtn9z+OgC7/wjHhn7NaxfakR7e+fULaZL799DM+/e6P8A8Df/AL7qrJ4D8HvMkrypvS4+1b/7R/5bfJ8/3/v/ACJ/3xWf/wAJB4HvdE07WNF0bRte0+71RNISe1t4URJvO8l/vp/A9V9c1zw5oF+lve+DNORJnmhhufKh8l5kf5IX+T5N+x9n/fFAGjB8MvA9r86bQ7xfZn/0778P9x/9j5E/74p8/wAPfB91bQW7S74IovsqJ/aP30/fJ/7Wm/77qx4ZtfD/AInTVP8AildOsv7Ovn0999vC+902fP8Ac/262v8AhEtCj/5gWmf+AMP/AMRQBif8Kk8OSJPvhu383fvd7t/n3+dv/wDSmb/vuuvSNIIURfuIuyn0UAeB+Dv+UmNl/wBiOn/pU9foPX58eDv+UmNl/wBiOn/pU9foPQB8SftA/wDJ/vw0/wCxT1X/ANkr1CvL/wBoH/k/34af9inqv/sleoUAFFFFAGRrHhLSvEAn/tC3efzfJd/3z/8ALF96bP7nz1V/4QTQt8b/AGJ/PhdHhnSZ/OTYjomx9+/7jun/AAOuhooAggtbeCGGJIl8uH/Vf7FYsnw88Pya3/ar6f8A8TFLt7zzvOff5zoiP/H9zYiJs+58ldDVLUZLu1aO4t086BP9daonz/76f/EUAQ6H4Z0zw5bfZ9Pt/IgREhRHd32J/Aib/uJSar4V0zXH097u3ffYu72/kTPD5Lumz+D/AGHetGCeK6hSWJ98L/OjpT6AMHQ/DOj6HfzxafaPayJ++2ec7pvf+PZ/f+Sp9Vg0rUoZtPvbdHgR4Xf5Nn77f8n/AAPelTQca3fP/ct4f/Z6zNO/4mV5C/8AA7/2hN/6BCn/AHx89AEz+BNBk87dZb/tD77h3mf/AEn7n3/7/wBxP++KtaV4Y0zQ5nmsrfyN7u+ze+xHd977E/g3vWpRQBn6roGn6xYfZLu3R4POSZET5Njo+9HTZ/Hvqpd+C9H1GzntLux+1WtxD5M0E0rujpv3/wDfe/8AjrbooAxNO8HaTpWpT3trFMk8ss0z/wCkO6O7/ffZ/wAArboooAKKKKAPA/B3/KTGy/7EdP8A0qev0Hr8+PB3/KTGy/7EdP8A0qev0HoA+JP2gf8Ak/34af8AYp6r/wCyV6hXl/7QP/J/vw0/7FPVf/ZK9QoAKKKKAOK+I3xM/wCFZNZXuoeH9TvfDT7/ALdrWlp539nf3HmhT59n+2n3K8U1b/goT8L7fxlF4fsbq48iVPk129idNP3/ANz+/s/2/uV9QV8zfH79hXwb8WobrU9Bit/C/iGX538uH/Qrh/8AbRPuP/tp/wCP0Aez+HPFVvraJd6PcJP5qee+nvNv3/7cL/5T/crqLHUotRR3hf8AeJ8jo/yOj/7aV+S10fjF+x74jTSpoJl00v5iabe/vrO4/wBu2dP/AGTY/wDfSvqT4Nft2+FfH01pZeILiTQddUbEkmZN/wDub/uTJ/sPsegD64n/AOJHefak/wCQdcP/AKQn/PF/7/8A8XWvWDofiax8QWyRO9vN5vyI6f6mb/4h/wDYereju1q76ZM2/wCz/PC7/wAcP8H/AHx9ygDK1G6VE1Te+xLi48h3/uQonz/+z1r6PavDbebKmy6uH86aP+5/cT/gCVzejf8AE81hE/5YW/76b/gb70T/ANA/74rrr6+t9OtnuLq4S1gT77yPQBPXPeNPH+ieBNNmvdYvYbVIk3vvfZ/33/cr5k/aA/4KAeGvhyLrSvDn/E31pPk2Qv8Ac/33/g/9Dr5B03Tvi5+2P4r+xSwz3Vsj+Y9tC3k2donHzzP/AAdP4978/IlAH0xf/wDBSi1tvHosNJ8NHxJ4bV9lzeQy+TIn9zyd/wB//gf3/wCCvqb4ZeNPFXjua61XU/Cn/CJ+GpYU/sy11Bv+JnM/8bzJ9yFP7iffrzz9nr9jjwl8C4bXULtYfEPiuL5/ts0P7m0f/p2T+D/ff569/oAKKKKACiiigDwPwd/ykxsv+xHT/wBKnr9B6/Pjwd/ykxsv+xHT/wBKnr9B6APiT9oH/k/34af9inqv/sleoV5f+0D/AMn+/DT/ALFPVf8A2SvUKACiiigAooooAyPFXhLRfHGgz6J4g0q01fS7j79rdLvT/wCwf/br4M/aM/4Jy3EH2rW/h082sWv330id/wDTYv8Acf8A5bJ/v/P/ALb1+hVFAH41fD/4/fET4CarJY3D3F9psMhhm06/V/k/2Pm+dH/2Hr9APgf+1r4a+MulwNFcfZfENiju9rN994dnzp/7P/wCvQvjZ+zb4K+O9k763ZfYdb2bIdaskRLlP9h/4Jk/2Hr4V1z9i+P4I+NbG88R/E3T/BdtLcuLDU0trnyXRP432J+5f/Yd/wDgdAH2tqvxl8NfBP4UR+KPEV6iSajvnt4d/wA839yvzq+Of7YHjr476nPZabLLouhfc8iF9j7P9t/4K9G+KPwTuPj14w0jT/CnxW8N/EO6srCG1tNJ0248l0hh2J/H8ifJ87vv/v8AyV9Wfs9fsW+Ffg0ltqurpb+JPFEXzpM8P+i2b/8ATFH++/8A02f5/wDcoA+XP2aP+Cfmq+L/ALL4g8a/aNA0V/nSCRNl5d/7iP8A6lP9t/n/ANhK/RPwd4L0L4e+H4NE8OaTb6RpcX3IbVPvv/fd/wCN/wDbetqigAooooAKKKKACiiigDwPwd/ykxsv+xHT/wBKnr9B6/Pjwd/ykxsv+xHT/wBKnr9B6APgX9sXxnB8Lv2uvh54y1XR9c1HQ7fw3f2Us+lae9zsmd02fcrC/wCG7vh//wBC946/8Jp//i6/QrUtMtdTi8q7hWeP+61Z3/CC6D/0DLf/AL4oA+Bv+G7vh/8A9C946/8ACaf/AOLo/wCG7vh//wBC946/8Jp//i6++f8AhBdB/wCgZb/98Uf8ILoP/QMt/wDvigD4G/4bu+H/AP0L3jr/AMJp/wD4uj/hu74f/wDQveOv/Caf/wCLr75/4QXQf+gZb/8AfFH/AAgug/8AQMt/++KAPgb/AIbu+H//AEL3jr/wmn/+Lo/4bu+H/wD0L3jr/wAJp/8A4uvvn/hBdB/6Blv/AN8Uf8ILoP8A0DLf/vigD4G/4bu+H/8A0L3jr/wmn/8Ai6Y/7d3w8nheKXw743dG++j+G3dP/Q6+/P8AhBdB/wCgZb/98Un/AAhGg/8AQLt/++aAPz/s/wBtf4Z2Jk+yeEvGNpv+/wCV4WaP/wBAqx/w3d8P/wDoXvHX/hNP/wDF198f8IRoP/QLt/8Avml/4QXQf+gZb/8AfFAHwN/w3d8P/wDoXvHX/hNP/wDF0f8ADd3w/wD+he8df+E0/wD8XX3z/wAILoP/AEDLf/vij/hBdB/6Blv/AN8UAfA3/Dd3w/8A+he8df8AhNP/APF0f8N3fD//AKF7x1/4TT//ABdffP8Awgug/wDQMt/++KP+EF0H/oGW/wD3xQB8Df8ADd3w/wD+he8df+E0/wD8XR/w3d8P/wDoXvHX/hNP/wDF198/8ILoP/QMt/8Avij/AIQXQf8AoGW//fFAHwN/w3d8P/8AoXvHX/hNP/8AF0f8N3fD/wD6F7x1/wCE0/8A8XX3z/wgug/9Ay3/AO+KP+EF0H/oGW//AHxQB+dn7PnxHsvjF+3xa+KtF0rW7PR08J/2f52rac9t++SZ3/8AZ6/TGsey8J6Pp90k9tp8MEyfddFwRWxQB//Z"/>
  <p:tag name="MMPROD_57610LOGO" val=""/>
  <p:tag name="MMPROD_UIDATA" val="&lt;database version=&quot;9.0&quot;&gt;&lt;object type=&quot;1&quot; unique_id=&quot;10001&quot;&gt;&lt;property id=&quot;20141&quot; value=&quot;Fiction and Nonfiction&quot;/&gt;&lt;property id=&quot;20144&quot; value=&quot;0&quot;/&gt;&lt;property id=&quot;20146&quot; value=&quot;0&quot;/&gt;&lt;property id=&quot;20147&quot; value=&quot;0&quot;/&gt;&lt;property id=&quot;20148&quot; value=&quot;2&quot;/&gt;&lt;property id=&quot;20180&quot; value=&quot;0&quot;/&gt;&lt;property id=&quot;20181&quot; value=&quot;0&quot;/&gt;&lt;property id=&quot;20182&quot; value=&quot;1&quot;/&gt;&lt;property id=&quot;20183&quot; value=&quot;0&quot;/&gt;&lt;property id=&quot;20184&quot; value=&quot;7&quot;/&gt;&lt;property id=&quot;20193&quot; value=&quot;-1&quot;/&gt;&lt;property id=&quot;20224&quot; value=&quot;J:\LARRC-New\LARRC\otel\slideshows\animals\k\group-b-lesson-10&quot;/&gt;&lt;property id=&quot;20250&quot; value=&quot;0&quot;/&gt;&lt;property id=&quot;20251&quot; value=&quot;0&quot;/&gt;&lt;property id=&quot;20259&quot; value=&quot;0&quot;/&gt;&lt;property id=&quot;20501&quot; value=&quot;J:\LARRC-New\LARRC\Study 3 Materials\Slideshows for CDs\Animals\K\Inst 1 Slideshows\Lesson 10\&quot;/&gt;&lt;property id=&quot;20600&quot; value=&quot;0&quot;/&gt;&lt;property id=&quot;20700&quot; value=&quot;0&quot;/&gt;&lt;object type=&quot;8&quot; unique_id=&quot;10002&quot;&gt;&lt;/object&gt;&lt;object type=&quot;2&quot; unique_id=&quot;10003&quot;&gt;&lt;object type=&quot;3&quot; unique_id=&quot;10004&quot;&gt;&lt;property id=&quot;20148&quot; value=&quot;5&quot;/&gt;&lt;property id=&quot;20300&quot; value=&quot;Slide 1 - &amp;quot;Fiction and Nonfiction&amp;quot;&quot;/&gt;&lt;property id=&quot;20302&quot; value=&quot;1&quot;/&gt;&lt;property id=&quot;20303&quot; value=&quot;Language and Reading Research Consortium&quot;/&gt;&lt;property id=&quot;20307&quot; value=&quot;256&quot;/&gt;&lt;property id=&quot;20309&quot; value=&quot;57610&quot;/&gt;&lt;property id=&quot;20312&quot; value=&quot;0&quot;/&gt;&lt;property id=&quot;20601&quot; value=&quot;0&quot;/&gt;&lt;/object&gt;&lt;object type=&quot;3&quot; unique_id=&quot;10005&quot;&gt;&lt;property id=&quot;20148&quot; value=&quot;5&quot;/&gt;&lt;property id=&quot;20300&quot; value=&quot;Slide 3 - &amp;quot;Nonfiction…&amp;quot;&quot;/&gt;&lt;property id=&quot;20302&quot; value=&quot;1&quot;/&gt;&lt;property id=&quot;20303&quot; value=&quot;Language and Reading Research Consortium&quot;/&gt;&lt;property id=&quot;20307&quot; value=&quot;257&quot;/&gt;&lt;property id=&quot;20309&quot; value=&quot;57610&quot;/&gt;&lt;property id=&quot;20312&quot; value=&quot;0&quot;/&gt;&lt;property id=&quot;20601&quot; value=&quot;0&quot;/&gt;&lt;/object&gt;&lt;object type=&quot;3&quot; unique_id=&quot;10006&quot;&gt;&lt;property id=&quot;20148&quot; value=&quot;5&quot;/&gt;&lt;property id=&quot;20300&quot; value=&quot;Slide 2 - &amp;quot;Fiction…&amp;quot;&quot;/&gt;&lt;property id=&quot;20302&quot; value=&quot;1&quot;/&gt;&lt;property id=&quot;20303&quot; value=&quot;Language and Reading Research Consortium&quot;/&gt;&lt;property id=&quot;20307&quot; value=&quot;259&quot;/&gt;&lt;property id=&quot;20309&quot; value=&quot;57610&quot;/&gt;&lt;property id=&quot;20312&quot; value=&quot;0&quot;/&gt;&lt;property id=&quot;20601&quot; value=&quot;0&quot;/&gt;&lt;/object&gt;&lt;object type=&quot;3&quot; unique_id=&quot;10007&quot;&gt;&lt;property id=&quot;20148&quot; value=&quot;5&quot;/&gt;&lt;property id=&quot;20300&quot; value=&quot;Slide 4 - &amp;quot;Fiction or Nonfiction?&amp;quot;&quot;/&gt;&lt;property id=&quot;20302&quot; value=&quot;1&quot;/&gt;&lt;property id=&quot;20303&quot; value=&quot;Language and Reading Research Consortium&quot;/&gt;&lt;property id=&quot;20307&quot; value=&quot;261&quot;/&gt;&lt;property id=&quot;20309&quot; value=&quot;57610&quot;/&gt;&lt;property id=&quot;20312&quot; value=&quot;0&quot;/&gt;&lt;property id=&quot;20601&quot; value=&quot;0&quot;/&gt;&lt;/object&gt;&lt;object type=&quot;3&quot; unique_id=&quot;10008&quot;&gt;&lt;property id=&quot;20148&quot; value=&quot;5&quot;/&gt;&lt;property id=&quot;20300&quot; value=&quot;Slide 5&quot;/&gt;&lt;property id=&quot;20302&quot; value=&quot;1&quot;/&gt;&lt;property id=&quot;20303&quot; value=&quot;Language and Reading Research Consortium&quot;/&gt;&lt;property id=&quot;20307&quot; value=&quot;269&quot;/&gt;&lt;property id=&quot;20309&quot; value=&quot;57610&quot;/&gt;&lt;property id=&quot;20312&quot; value=&quot;0&quot;/&gt;&lt;property id=&quot;20601&quot; value=&quot;0&quot;/&gt;&lt;/object&gt;&lt;object type=&quot;3&quot; unique_id=&quot;10009&quot;&gt;&lt;property id=&quot;20148&quot; value=&quot;5&quot;/&gt;&lt;property id=&quot;20300&quot; value=&quot;Slide 6&quot;/&gt;&lt;property id=&quot;20302&quot; value=&quot;1&quot;/&gt;&lt;property id=&quot;20303&quot; value=&quot;Language and Reading Research Consortium&quot;/&gt;&lt;property id=&quot;20307&quot; value=&quot;265&quot;/&gt;&lt;property id=&quot;20309&quot; value=&quot;57610&quot;/&gt;&lt;property id=&quot;20312&quot; value=&quot;0&quot;/&gt;&lt;property id=&quot;20601&quot; value=&quot;0&quot;/&gt;&lt;/object&gt;&lt;object type=&quot;3&quot; unique_id=&quot;10010&quot;&gt;&lt;property id=&quot;20148&quot; value=&quot;5&quot;/&gt;&lt;property id=&quot;20300&quot; value=&quot;Slide 7 - &amp;quot;Fiction or Nonfiction?&amp;quot;&quot;/&gt;&lt;property id=&quot;20302&quot; value=&quot;1&quot;/&gt;&lt;property id=&quot;20303&quot; value=&quot;Language and Reading Research Consortium&quot;/&gt;&lt;property id=&quot;20307&quot; value=&quot;262&quot;/&gt;&lt;property id=&quot;20309&quot; value=&quot;57610&quot;/&gt;&lt;property id=&quot;20312&quot; value=&quot;0&quot;/&gt;&lt;property id=&quot;20601&quot; value=&quot;0&quot;/&gt;&lt;/object&gt;&lt;object type=&quot;3&quot; unique_id=&quot;10011&quot;&gt;&lt;property id=&quot;20148&quot; value=&quot;5&quot;/&gt;&lt;property id=&quot;20300&quot; value=&quot;Slide 8&quot;/&gt;&lt;property id=&quot;20302&quot; value=&quot;1&quot;/&gt;&lt;property id=&quot;20303&quot; value=&quot;Language and Reading Research Consortium&quot;/&gt;&lt;property id=&quot;20307&quot; value=&quot;270&quot;/&gt;&lt;property id=&quot;20309&quot; value=&quot;57610&quot;/&gt;&lt;property id=&quot;20312&quot; value=&quot;0&quot;/&gt;&lt;property id=&quot;20601&quot; value=&quot;0&quot;/&gt;&lt;/object&gt;&lt;object type=&quot;3&quot; unique_id=&quot;10012&quot;&gt;&lt;property id=&quot;20148&quot; value=&quot;5&quot;/&gt;&lt;property id=&quot;20300&quot; value=&quot;Slide 9&quot;/&gt;&lt;property id=&quot;20302&quot; value=&quot;1&quot;/&gt;&lt;property id=&quot;20303&quot; value=&quot;Language and Reading Research Consortium&quot;/&gt;&lt;property id=&quot;20307&quot; value=&quot;275&quot;/&gt;&lt;property id=&quot;20309&quot; value=&quot;57610&quot;/&gt;&lt;property id=&quot;20312&quot; value=&quot;0&quot;/&gt;&lt;property id=&quot;20601&quot; value=&quot;0&quot;/&gt;&lt;/object&gt;&lt;object type=&quot;3&quot; unique_id=&quot;10014&quot;&gt;&lt;property id=&quot;20148&quot; value=&quot;5&quot;/&gt;&lt;property id=&quot;20300&quot; value=&quot;Slide 11&quot;/&gt;&lt;property id=&quot;20302&quot; value=&quot;1&quot;/&gt;&lt;property id=&quot;20303&quot; value=&quot;Language and Reading Research Consortium&quot;/&gt;&lt;property id=&quot;20307&quot; value=&quot;271&quot;/&gt;&lt;property id=&quot;20309&quot; value=&quot;57610&quot;/&gt;&lt;property id=&quot;20312&quot; value=&quot;0&quot;/&gt;&lt;property id=&quot;20601&quot; value=&quot;0&quot;/&gt;&lt;/object&gt;&lt;object type=&quot;3&quot; unique_id=&quot;10015&quot;&gt;&lt;property id=&quot;20148&quot; value=&quot;5&quot;/&gt;&lt;property id=&quot;20300&quot; value=&quot;Slide 12&quot;/&gt;&lt;property id=&quot;20302&quot; value=&quot;1&quot;/&gt;&lt;property id=&quot;20303&quot; value=&quot;Language and Reading Research Consortium&quot;/&gt;&lt;property id=&quot;20307&quot; value=&quot;279&quot;/&gt;&lt;property id=&quot;20309&quot; value=&quot;57610&quot;/&gt;&lt;property id=&quot;20312&quot; value=&quot;0&quot;/&gt;&lt;property id=&quot;20601&quot; value=&quot;0&quot;/&gt;&lt;/object&gt;&lt;object type=&quot;3&quot; unique_id=&quot;10016&quot;&gt;&lt;property id=&quot;20148&quot; value=&quot;5&quot;/&gt;&lt;property id=&quot;20300&quot; value=&quot;Slide 13 - &amp;quot;Fiction or Nonfiction?&amp;quot;&quot;/&gt;&lt;property id=&quot;20302&quot; value=&quot;1&quot;/&gt;&lt;property id=&quot;20303&quot; value=&quot;Language and Reading Research Consortium&quot;/&gt;&lt;property id=&quot;20307&quot; value=&quot;264&quot;/&gt;&lt;property id=&quot;20309&quot; value=&quot;57610&quot;/&gt;&lt;property id=&quot;20312&quot; value=&quot;0&quot;/&gt;&lt;property id=&quot;20601&quot; value=&quot;0&quot;/&gt;&lt;/object&gt;&lt;object type=&quot;3&quot; unique_id=&quot;10017&quot;&gt;&lt;property id=&quot;20148&quot; value=&quot;5&quot;/&gt;&lt;property id=&quot;20300&quot; value=&quot;Slide 14&quot;/&gt;&lt;property id=&quot;20302&quot; value=&quot;1&quot;/&gt;&lt;property id=&quot;20303&quot; value=&quot;Language and Reading Research Consortium&quot;/&gt;&lt;property id=&quot;20307&quot; value=&quot;272&quot;/&gt;&lt;property id=&quot;20309&quot; value=&quot;57610&quot;/&gt;&lt;property id=&quot;20312&quot; value=&quot;0&quot;/&gt;&lt;property id=&quot;20601&quot; value=&quot;0&quot;/&gt;&lt;/object&gt;&lt;object type=&quot;3&quot; unique_id=&quot;10018&quot;&gt;&lt;property id=&quot;20148&quot; value=&quot;5&quot;/&gt;&lt;property id=&quot;20300&quot; value=&quot;Slide 15&quot;/&gt;&lt;property id=&quot;20302&quot; value=&quot;1&quot;/&gt;&lt;property id=&quot;20303&quot; value=&quot;Language and Reading Research Consortium&quot;/&gt;&lt;property id=&quot;20307&quot; value=&quot;276&quot;/&gt;&lt;property id=&quot;20309&quot; value=&quot;57610&quot;/&gt;&lt;property id=&quot;20312&quot; value=&quot;0&quot;/&gt;&lt;property id=&quot;20601&quot; value=&quot;0&quot;/&gt;&lt;/object&gt;&lt;object type=&quot;3&quot; unique_id=&quot;10019&quot;&gt;&lt;property id=&quot;20148&quot; value=&quot;5&quot;/&gt;&lt;property id=&quot;20300&quot; value=&quot;Slide 16 - &amp;quot;Fiction or Nonfiction?&amp;quot;&quot;/&gt;&lt;property id=&quot;20302&quot; value=&quot;1&quot;/&gt;&lt;property id=&quot;20303&quot; value=&quot;Language and Reading Research Consortium&quot;/&gt;&lt;property id=&quot;20307&quot; value=&quot;267&quot;/&gt;&lt;property id=&quot;20309&quot; value=&quot;57610&quot;/&gt;&lt;property id=&quot;20312&quot; value=&quot;0&quot;/&gt;&lt;property id=&quot;20601&quot; value=&quot;0&quot;/&gt;&lt;/object&gt;&lt;object type=&quot;3&quot; unique_id=&quot;10020&quot;&gt;&lt;property id=&quot;20148&quot; value=&quot;5&quot;/&gt;&lt;property id=&quot;20300&quot; value=&quot;Slide 17&quot;/&gt;&lt;property id=&quot;20302&quot; value=&quot;1&quot;/&gt;&lt;property id=&quot;20303&quot; value=&quot;Language and Reading Research Consortium&quot;/&gt;&lt;property id=&quot;20307&quot; value=&quot;273&quot;/&gt;&lt;property id=&quot;20309&quot; value=&quot;57610&quot;/&gt;&lt;property id=&quot;20312&quot; value=&quot;0&quot;/&gt;&lt;property id=&quot;20601&quot; value=&quot;0&quot;/&gt;&lt;/object&gt;&lt;object type=&quot;3&quot; unique_id=&quot;10021&quot;&gt;&lt;property id=&quot;20148&quot; value=&quot;5&quot;/&gt;&lt;property id=&quot;20300&quot; value=&quot;Slide 18&quot;/&gt;&lt;property id=&quot;20302&quot; value=&quot;1&quot;/&gt;&lt;property id=&quot;20303&quot; value=&quot;Language and Reading Research Consortium&quot;/&gt;&lt;property id=&quot;20307&quot; value=&quot;277&quot;/&gt;&lt;property id=&quot;20309&quot; value=&quot;57610&quot;/&gt;&lt;property id=&quot;20312&quot; value=&quot;0&quot;/&gt;&lt;property id=&quot;20601&quot; value=&quot;0&quot;/&gt;&lt;/object&gt;&lt;object type=&quot;3&quot; unique_id=&quot;10022&quot;&gt;&lt;property id=&quot;20148&quot; value=&quot;5&quot;/&gt;&lt;property id=&quot;20300&quot; value=&quot;Slide 19 - &amp;quot;Fiction or Nonfiction?&amp;quot;&quot;/&gt;&lt;property id=&quot;20302&quot; value=&quot;1&quot;/&gt;&lt;property id=&quot;20303&quot; value=&quot;Language and Reading Research Consortium&quot;/&gt;&lt;property id=&quot;20307&quot; value=&quot;268&quot;/&gt;&lt;property id=&quot;20309&quot; value=&quot;57610&quot;/&gt;&lt;property id=&quot;20312&quot; value=&quot;0&quot;/&gt;&lt;property id=&quot;20601&quot; value=&quot;0&quot;/&gt;&lt;/object&gt;&lt;object type=&quot;3&quot; unique_id=&quot;10023&quot;&gt;&lt;property id=&quot;20148&quot; value=&quot;5&quot;/&gt;&lt;property id=&quot;20300&quot; value=&quot;Slide 20&quot;/&gt;&lt;property id=&quot;20302&quot; value=&quot;1&quot;/&gt;&lt;property id=&quot;20303&quot; value=&quot;Language and Reading Research Consortium&quot;/&gt;&lt;property id=&quot;20307&quot; value=&quot;274&quot;/&gt;&lt;property id=&quot;20309&quot; value=&quot;57610&quot;/&gt;&lt;property id=&quot;20312&quot; value=&quot;0&quot;/&gt;&lt;property id=&quot;20601&quot; value=&quot;0&quot;/&gt;&lt;/object&gt;&lt;object type=&quot;3&quot; unique_id=&quot;10024&quot;&gt;&lt;property id=&quot;20148&quot; value=&quot;5&quot;/&gt;&lt;property id=&quot;20300&quot; value=&quot;Slide 21&quot;/&gt;&lt;property id=&quot;20302&quot; value=&quot;1&quot;/&gt;&lt;property id=&quot;20303&quot; value=&quot;Language and Reading Research Consortium&quot;/&gt;&lt;property id=&quot;20307&quot; value=&quot;278&quot;/&gt;&lt;property id=&quot;20309&quot; value=&quot;57610&quot;/&gt;&lt;property id=&quot;20312&quot; value=&quot;0&quot;/&gt;&lt;property id=&quot;20601&quot; value=&quot;0&quot;/&gt;&lt;/object&gt;&lt;object type=&quot;3&quot; unique_id=&quot;10025&quot;&gt;&lt;property id=&quot;20148&quot; value=&quot;5&quot;/&gt;&lt;property id=&quot;20300&quot; value=&quot;Slide 22&quot;/&gt;&lt;property id=&quot;20302&quot; value=&quot;1&quot;/&gt;&lt;property id=&quot;20303&quot; value=&quot;Language and Reading Research Consortium&quot;/&gt;&lt;property id=&quot;20307&quot; value=&quot;266&quot;/&gt;&lt;property id=&quot;20309&quot; value=&quot;57610&quot;/&gt;&lt;property id=&quot;20312&quot; value=&quot;0&quot;/&gt;&lt;property id=&quot;20601&quot; value=&quot;0&quot;/&gt;&lt;/object&gt;&lt;object type=&quot;3&quot; unique_id=&quot;57428&quot;&gt;&lt;property id=&quot;20148&quot; value=&quot;5&quot;/&gt;&lt;property id=&quot;20300&quot; value=&quot;Slide 10 - &amp;quot;Fiction or Nonfiction?&amp;quot;&quot;/&gt;&lt;property id=&quot;20302&quot; value=&quot;1&quot;/&gt;&lt;property id=&quot;20303&quot; value=&quot;Language and Reading Research Consortium&quot;/&gt;&lt;property id=&quot;20307&quot; value=&quot;285&quot;/&gt;&lt;property id=&quot;20309&quot; value=&quot;57610&quot;/&gt;&lt;property id=&quot;20312&quot; value=&quot;0&quot;/&gt;&lt;property id=&quot;20601&quot; value=&quot;0&quot;/&gt;&lt;/object&gt;&lt;/object&gt;&lt;object type=&quot;4&quot; unique_id=&quot;11488&quot;&gt;&lt;object type=&quot;5&quot; unique_id=&quot;11489&quot;&gt;&lt;property id=&quot;20149&quot; value=&quot;LARRC - Language and Reading Research Consortium&quot;/&gt;&lt;property id=&quot;20150&quot; value=&quot;Reading for Understanding&quot;/&gt;&lt;property id=&quot;20151&quot; value=&quot;larrc.jpg&quot;/&gt;&lt;/object&gt;&lt;object type=&quot;5&quot; unique_id=&quot;57610&quot;&gt;&lt;property id=&quot;20149&quot; value=&quot;Language and Reading Research Consortium&quot;/&gt;&lt;property id=&quot;20150&quot; value=&quot;Reading for Understanding&quot;/&gt;&lt;property id=&quot;20151&quot; value=&quot;gray larrc.jpg&quot;/&gt;&lt;/object&gt;&lt;/object&gt;&lt;object type=&quot;10&quot; unique_id=&quot;11568&quot;&gt;&lt;object type=&quot;11&quot; unique_id=&quot;11569&quot;&gt;&lt;property id=&quot;20180&quot; value=&quot;0&quot;/&gt;&lt;property id=&quot;20181&quot; value=&quot;0&quot;/&gt;&lt;property id=&quot;20182&quot; value=&quot;1&quot;/&gt;&lt;property id=&quot;20183&quot; value=&quot;0&quot;/&gt;&lt;/object&gt;&lt;object type=&quot;12&quot; unique_id=&quot;11570&quot;&gt;&lt;/object&gt;&lt;object type=&quot;13&quot; unique_id=&quot;11977&quot;&gt;&lt;/object&gt;&lt;/object&gt;&lt;/object&gt;&lt;/database&gt;"/>
  <p:tag name="MMPROD_TAG_VCONFIG" val="PD94bWwgdmVyc2lvbj0iMS4wIj8+DQo8Y29uZmlndXJhdGlvbj4NCgk8YnJhbmRpbmc+DQoJCTx1aWZvbnQgbmFtZT0iRk9OVF9OT1RFU19URVhUIiB2YWx1ZT0iVGltZXMgTmV3IFJvbWFuLDEyLGZhbHNlLGZhbHNlLGZhbHNlIi8+DQoJPC9icmFuZGluZz4NCgk8Y29sb3JzPg0KCQk8dWljb2xvciBuYW1lPSJwcmltYXJ5IiB2YWx1ZT0iMHgwMDMzNjYiLz4NCgkJPHVpY29sb3IgbmFtZT0iZ2xvdyIgdmFsdWU9IjB4RkZGRkZGIi8+DQoJCTx1aWNvbG9yIG5hbWU9InRleHQiIHZhbHVlPSIweEZGRkZGRiIvPg0KCQk8dWljb2xvciBuYW1lPSJsaWdodCIgdmFsdWU9IjB4NEU1RDYwIi8+DQoJCTx1aWNvbG9yIG5hbWU9InNoYWRvdyIgdmFsdWU9IjB4MDAwMDAwIi8+DQoJCTx1aWNvbG9yIG5hbWU9ImJhY2tncm91bmQiIHZhbHVlPSIweDAwMDAwMCIvPg0KCTwvY29sb3JzPg0KCTxsYXlvdXQ+DQoJCTx1aXNob3cgbmFtZT0icHJlc2VudGF0aW9udGl0bGUiIHZhbHVlPSJ0cnVlIi8+DQoJCTx1aXNob3cgbmFtZT0icHJlc2VudGVycGhvdG8iIHZhbHVlPSJ0cnVlIi8+DQoJCTx1aXNob3cgbmFtZT0icHJlc2VudGVybmFtZSIgdmFsdWU9InRydWUiLz4NCgkJPHVpc2hvdyBuYW1lPSJwcmVzZW50ZXJ0aXRsZSIgdmFsdWU9InRydWUiLz4NCgkJPHVpc2hvdyBuYW1lPSJwcmVzZW50ZXJlbWFpbCIgdmFsdWU9InRydWUiLz4NCgkJPHVpc2hvdyBuYW1lPSJwcmVzZW50ZXJiaW8iIHZhbHVlPSJ0cnVlIi8+DQoJCTx1aXNob3cgbmFtZT0iY29tcGFueWxvZ28iIHZhbHVlPSJ0cnVlIi8+DQoJCTx1aXNob3cgbmFtZT0ic2lkZWJhciIgdmFsdWU9ImZhbHNlIi8+DQoJCTx1aXNob3cgbmFtZT0ib3V0bGluZSIgdmFsdWU9InRydWUiLz4NCgkJPHVpc2hvdyBuYW1lPSJ0aHVtYm5haWwiIHZhbHVlPSJ0cnVlIi8+DQoJCTx1aXNob3cgbmFtZT0ibm90ZXMiIHZhbHVlPSJ0cnVlIi8+DQoJCTx1aXNob3cgbmFtZT0ic2VhcmNoIiB2YWx1ZT0idHJ1ZSIvPg0KCQk8dWlzaG93IG5hbWU9InF1aXoiIHZhbHVlPSJ0cnVlIi8+DQoJCTx1aXNob3cgbmFtZT0iYXR0YWNobWVudHMiIHZhbHVlPSJ0cnVlIi8+DQoJCTx1aXNob3cgbmFtZT0idXRpbHMiIHZhbHVlPSJ0cnVlIi8+DQoJCTx1aXNob3cgbmFtZT0idm9sdW1lIiB2YWx1ZT0idHJ1ZSIvPg0KCQk8dWlzaG93IG5hbWU9InBsYXliYXIiIHZhbHVlPSJ0cnVlIi8+DQoJCTx1aXNob3cgbmFtZT0idGFsa2luZ2hlYWQiIHZhbHVlPSJ0cnVlIi8+DQoJCTx1aXNob3cgbmFtZT0ic2lkZWJhcm9ucmlnaHQiIHZhbHVlPSJ0cnVlIi8+DQoJCTx1aXNob3cgbmFtZT0idmlld2NoYW5nZSIgdmFsdWU9InRydWUiLz4NCgkJPHVpc2hvdyBuYW1lPSJhbHdheXNTY3J1bmNoIiB2YWx1ZT0iZmFsc2UiLz4NCgkJPHVpc2hvdyBuYW1lPSJpbml0aWFsZGlzcGxheW1vZGVpc25vcm1hbCIgdmFsdWU9InRydWUiLz4NCgkJPHVpcmVwbGFjZSBuYW1lPSJsb2dvIiB2YWx1ZT0iIi8+DQoJCTx1aXJlcGxhY2UgbmFtZT0iYmdpbWFnZSIgdmFsdWU9IiIvPg0KCQk8dWlyZXBsYWNlIG5hbWU9ImluaXRpYWx0YWIiIHZhbHVlPSJvdXRsaW5lIi8+DQoJCTx1aXNob3cgbmFtZT0iY2N0ZXh0aGlnaGxpZ2h0aW5nIiB2YWx1ZT0idHJ1ZSIvPg0KCTwvbGF5b3V0Pg0KCTxwcmVsb2FkZXI+PHNldEludCBuYW1lPSJhdWRpb0J1ZmZlclRpbWUiIHZhbHVlPSIw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DQoJCTx1aXRleHQgbmFtZT0iU0NSVUJCQVJTVEFUVVNfTk9BVURJTyIgdmFsdWU9IktlaW4gQXVkaW8iLz4NCgkJPHVpdGV4dCBuYW1lPSJTQ1JVQkJBUlNUQVRVU19WSURQTEFZSU5HIiB2YWx1ZT0iVmlkZW8gd2lyZCBhYmdlc3BpZWx0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1xdWl6IHBvZCBhbmQgbWVzc2FnZSBib3ggdGV4dHMtLT4NCgkJPHVpdGV4dCBuYW1lPSJRVUlaUE9EX1FVSVpfQVRURU1QVCIgdmFsdWU9IlF1aXp2ZXJzdWNoOiIvPg0KCQk8dWl0ZXh0IG5hbWU9IlFVSVpQT0RfUVVJWl9BVFRFTVBUX1ZBTFVFIiB2YWx1ZT0iJW4gdm9uICV0Ii8+DQoJCTx1aXRleHQgbmFtZT0iUVVJWlBPRF9RVUlaX1NDT1JFIiB2YWx1ZT0iRXJyZWljaHQ6Ii8+DQoJCTx1aXRleHQgbmFtZT0iUVVJWlBPRF9RVUlaX1BBU1NTQ09SRSIgdmFsdWU9Ik1pbmRlc3RwdW5rdHphaGw6Ii8+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JiN4QTsmI3hBO1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DQoJCTx1aXRleHQgbmFtZT0iTVVURSIgdmFsdWU9IlRvbiBh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IS0tcXVpeiBwb2QgYW5kIG1lc3NhZ2UgYm94IHRleHRzLS0+DQoJCTx1aXRleHQgbmFtZT0iUVVJWlBPRF9RVUlaX0FUVEVNUFQiIHZhbHVlPSLtgLTspogg7Iuc64+EIO2an+yImDoiLz4NCgkJPHVpdGV4dCBuYW1lPSJRVUlaUE9EX1FVSVpfQVRURU1QVF9WQUxVRSIgdmFsdWU9IiVuLyV0Ii8+DQoJCTx1aXRleHQgbmFtZT0iUVVJWlBPRF9RVUlaX1NDT1JFIiB2YWx1ZT0i65Od7KCQOiIvPg0KCQk8dWl0ZXh0IG5hbWU9IlFVSVpQT0RfUVVJWl9QQVNTU0NPUkUiIHZhbHVlPSLthrXqs7wg7KCQ7IiYOiIvPg0KCQk8dWl0ZXh0IG5hbWU9IlFVSVpQT0RfUVVJWl9NQVhTQ09SRSIgdmFsdWU9Iuy1nOqzoCDsoJDsiJg6Ii8+DQoJCTx1aXRleHQgbmFtZT0iUVVJWlBPRF9RVUVTQVRNUFRfU1RSIiB2YWx1ZT0i7Iuc64+EIO2an+yImDogJW4vJXQiLz4NCgkJPHVpdGV4dCBuYW1lPSJRVUlaUE9EX1FVRVNUWVBFX1NUUiIgdmFsdWU9IuycoO2YlTogJXMiLz4NCgkJPHVpdGV4dCBuYW1lPSJRVUlaUE9EX1FVRVNUWVBFX0dSRCIgdmFsdWU9IuygkOyImCDrp6TquLDquLAg7JmE66OMIi8+DQoJCTx1aXRleHQgbmFtZT0iUVVJWlBPRF9RVUVTVFlQRV9TVlkiIHZhbHVlPSLshKTrrLgg7KGw7IKsIi8+DQoJCTx1aXRleHQgbmFtZT0iUVVJWlBPRF9RVUlaQVRNUFRfSU5GIiB2YWx1ZT0i66y07ZWcIi8+DQoJCTx1aXRleHQgbmFtZT0iUVVJWlBPRF9RVUVTQVRNUFRfSU5GIiB2YWx1ZT0i66y07ZWcIi8+DQoJCTx1aXRleHQgbmFtZT0iV0FSTklOR01TR19ZRVNTVFJJTkciIHZhbHVlPSLsmIgiLz4NCgkJPHVpdGV4dCBuYW1lPSJXQVJOSU5HTVNHX05PU1RSSU5HIiB2YWx1ZT0i7JWE64uI7JikIi8+DQoJCTx1aXRleHQgbmFtZT0iV0FSTklOR01TR19USVRMRVNUUklORyIgdmFsdWU9Iu2AtOymiCDrgrTruYTqsozsnbTshZgg6rK96rOgIi8+DQoJCTx1aXRleHQgbmFtZT0iV0FSTklOR01TR19NU0dTVFJJTkciIHZhbHVlPSLsnbQg7YC07KaI7JeQ7IScIOyLnOuPhO2VmOyngCDslYrsnYAg7KeI66y47J20IOyeiOyKteuLiOuLpC4mI3hBOyYjeEE77YC07KaI66W8IOyiheujjO2VmOugpOuptCBb7JiIXeulvCDtgbTrpq3tlZjqs6AsIO2AtOymiOulvCDqs4Tsho3tlZjroKTrqbQgW+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ssLjsl6zsnpDsl5Dqsowg7IS466GcIOunieuMgCDrs7TsnbTquLAiLz4NCgkJPHVpdGV4dCBuYW1lPSJNVVRFIiB2YWx1ZT0i7J2M7IaM6rGwIi8+DQoJCTx1aXRleHQgbmFtZT0iRE9DV1JBUF9USVRMRSIgdmFsdWU9IlByZXNlbnRlciDtjIzsnbwg7LKo67aAIi8+DQoJCTx1aXRleHQgbmFtZT0iRE9DV1JBUF9NU0ciIHZhbHVlPSLrgrQg7Lu07ZOo7YSw7JeQIOyggOyepSIvPg0KCQk8dWl0ZXh0IG5hbWU9IkRPQ1dSQVBfUFJPTVBUIiB2YWx1ZT0i7YG066at7ZWY7JesIOuLpOyatOuhnOuTnCIvPg0KCTwvbGFuZ3VhZ2U+DQoJPGxhbmd1YWdlIGlkPSJlcy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EZXRlbmlkYSIvPg0KCQk8dWl0ZXh0IG5hbWU9IlNDUlVCQkFSU1RBVFVTX1BMQVlJTkciIHZhbHVlPSJSZXByb2R1Y2llbmRvIi8+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DQoJCTx1aXRleHQgbmFtZT0iQVRUQUNITUVOVFMiIHZhbHVlPSJBcmNoaXZvcyBhZGp1bnRvcyIvPg0KCQk8IS0tIHN1YnN0aXR1dGlvbjogJXAgPT0gY3VycmVudCBzcGVha2VyJ3MgdGl0bGUgLS0+DQoJCTx1aXRleHQgbmFtZT0iQklPV0lOX1RJVExFIiB2YWx1ZT0iQmlvZ3JhZsOtYTogJXAiLz4NCgkJPHVpdGV4dCBuYW1lPSJCSU9CVE5fVElUTEUiIHZhbHVlPSJCaW9ncmFmw61hIi8+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DQoJCTx1aXRleHQgbmFtZT0iVEFCX05PVEVTIiB2YWx1ZT0iTm90YXMiLz4NCgkJPHVpdGV4dCBuYW1lPSJUQUJfU0VBUkNIIiB2YWx1ZT0iQnVzY2FyIi8+DQoJCTx1aXRleHQgbmFtZT0iU0xJREVfSEVBRElORyIgdmFsdWU9IlTDrXR1bG8gZGUgZGlhcG9zaXRpdmEiLz4NCgkJPHVpdGV4dCBuYW1lPSJEVVJBVElPTl9IRUFESU5HIiB2YWx1ZT0iRHVyYWMuIi8+DQoJCTx1aXRleHQgbmFtZT0iU0VBUkNIX0hFQURJTkciIHZhbHVlPSJCdXNjYXIgdGV4dG86Ii8+DQoJCTx1aXRleHQgbmFtZT0iVEhVTUJfSEVBRElORyIgdmFsdWU9IkRpYXBvc2l0aXZhIi8+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DQoJCTx1aXRleHQgbmFtZT0iU0NSVUJCQVJTVEFUVVNfUkVWSUVXUVVJWiIgdmFsdWU9IlJldmlzaW9uZSBkZWwgcXVpeiIvPg0KCQk8IS0tIHN1YnN0aXR1dGlvbjogJW0gPT0gbWludXRlcyByZW1haW5pbmcgLS0+DQoJCTwhLS0gc3Vic3RpdHV0aW9uOiAlcyA9PSBzZWNvbmRzIHJlbWFpbmluZyAtLT4NCgkJPHVpdGV4dCBuYW1lPSJFTEFQU0VEIiB2YWx1ZT0iJW0gTWludXRpICVzIFNlY29uZGkgcmltYW5lbnRpIi8+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DQoJCTx1aXRleHQgbmFtZT0iVEFCX1RIVU1CIiB2YWx1ZT0iTWluaWF0dXJlIi8+DQoJCTx1aXRleHQgbmFtZT0iVEFCX05PVEVTIiB2YWx1ZT0iTm90ZSIvPg0KCQk8dWl0ZXh0IG5hbWU9IlRBQl9TRUFSQ0giIHZhbHVlPSJDZXJjYSIvPg0KCQk8dWl0ZXh0IG5hbWU9IlNMSURFX0hFQURJTkciIHZhbHVlPSJUaXRvbG8gZGlhcG9zaXRpdmEiLz4NCgkJPHVpdGV4dCBuYW1lPSJEVVJBVElPTl9IRUFESU5HIiB2YWx1ZT0iRHVyYXRhIi8+DQoJCTx1aXRleHQgbmFtZT0iU0VBUkNIX0hFQURJTkciIHZhbHVlPSJDZXJjYSB0ZXN0bzoiLz4NCgkJPHVpdGV4dCBuYW1lPSJUSFVNQl9IRUFESU5HIiB2YWx1ZT0iRGlhcG9zaXRpdmEiLz4NCgkJPHVpdGV4dCBuYW1lPSJUSFVNQl9JTkZPIiB2YWx1ZT0iVGl0b2xvL1RlbXBvIi8+DQoJCTx1aXRleHQgbmFtZT0iQVRUQUNITkFNRV9IRUFESU5HIiB2YWx1ZT0iTm9tZSBmaWxlIi8+DQoJCTx1aXRleHQgbmFtZT0iQVRUQUNIU0laRV9IRUFESU5HIiB2YWx1ZT0iRGltZW5zaW9uZSIvPg0KCQk8dWl0ZXh0IG5hbWU9IlNMSURFX05PVEVTIiB2YWx1ZT0iTm90ZSBkaWFwb3NpdGl2YS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CEtLXF1aXogcG9kIGFuZCBtZXNzYWdlIGJveCB0ZXh0cy0tPg0KCQk8dWl0ZXh0IG5hbWU9IlFVSVpQT0RfUVVJWl9BVFRFTVBUIiB2YWx1ZT0i5rWL6aqM5bCd6K+V5qyh5pWwOiIvPg0KCQk8dWl0ZXh0IG5hbWU9IlFVSVpQT0RfUVVJWl9BVFRFTVBUX1ZBTFVFIiB2YWx1ZT0i56ysICVuIOasoe+8jOWFsSAldCDmrKEiLz4NCgkJPHVpdGV4dCBuYW1lPSJRVUlaUE9EX1FVSVpfU0NPUkUiIHZhbHVlPSLlvpfliIY6Ii8+DQoJCTx1aXRleHQgbmFtZT0iUVVJWlBPRF9RVUlaX1BBU1NTQ09SRSIgdmFsdWU9IuWPiuagvOWIhuaVsDoiLz4NCgkJPHVpdGV4dCBuYW1lPSJRVUlaUE9EX1FVSVpfTUFYU0NPUkUiIHZhbHVlPSLmnIDpq5jliIbmlbA6Ii8+DQoJCTx1aXRleHQgbmFtZT0iUVVJWlBPRF9RVUVTQVRNUFRfU1RSIiB2YWx1ZT0i5bCd6K+V5qyh5pWwOiDnrKwgJW4g5qyh77yM5YWxICV0IOasoSIvPg0KCQk8dWl0ZXh0IG5hbWU9IlFVSVpQT0RfUVVFU1RZUEVfU1RSIiB2YWx1ZT0i57G75Z6LOiAlcyIvPg0KCQk8dWl0ZXh0IG5hbWU9IlFVSVpQT0RfUVVFU1RZUEVfR1JEIiB2YWx1ZT0i6K+E57qnIi8+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86Iiq6K2m5ZGKIi8+DQoJCTx1aXRleHQgbmFtZT0iV0FSTklOR01TR19NU0dTVFJJTkciIHZhbHVlPSLmraTmtYvpqozkuK3mnInmnKrlsJ3or5XkvZznrZTnmoTpl67popjjgIImI3hBOyYjeEE75Y2V5Ye74oCc5piv4oCd6YCA5Ye65q2k5rWL6aqM44CC5Y2V5Ye74oCc5ZCm4oCd57un57ut5rWL6aqM44CCIi8+DQoJCTx1aXRleHQgbmFtZT0iSU5GT1JNQVRJT05fSDI2NF9GTEFTSFBMQVlFUiIgdmFsdWU9IuW9k+WJjeWuieijheWcqOaCqOeahOiuoeeul+acuuS4iueahCBGbGFzaCBQbGF5ZXIg54mI5pys5LiN5pSv5oyB6K+l6KeG6aKR44CC5Y2V5Ye76KeG6aKR5Yy65Z+f5LiL6L295pyA5paw54mI5pys55qEIEZsYXNoIFBsYXllcu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lkJHlj4LliqDogIXmmL7npLrmj5DopoHmoI8iLz4NCgkJPHVpdGV4dCBuYW1lPSJNVVRFIiB2YWx1ZT0i6Z2Z6Z+zIi8+DQoJCTx1aXRleHQgbmFtZT0iRE9DV1JBUF9USVRMRSIgdmFsdWU9IlByZXNlbnRlciDmlofku7bpmYTku7YiLz4NCgkJPHVpdGV4dCBuYW1lPSJET0NXUkFQX01TRyIgdmFsdWU9IuS/neWtmOWIsOaIkeeahOiuoeeul+acuiIvPg0KCQk8dWl0ZXh0IG5hbWU9IkRPQ1dSQVBfUFJPTVBUIiB2YWx1ZT0i5Y2V5Ye75Lul5LiL6L29Ii8+DQoJPC9sYW5ndWFnZT4NCgk8bGFuZ3VhZ2UgaWQ9InR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YXl0ICVuIi8+DQoJCTwhLS0gc3Vic3RpdHV0aW9uOiAlbiA9PSBzbGlkZSBudW1iZXIgLS0+DQoJCTwhLS0gc3Vic3RpdHV0aW9uOiAldCA9PSB0b3RhbCBzbGlkZSBjb3VudCAtLT4NCgkJPHVpdGV4dCBuYW1lPSJTQ1JVQkJBUlNUQVRVU19TTElERUlORk8iIHZhbHVlPSJTbGF5dCAlbiAvICV0IHwgIi8+DQoJCTx1aXRleHQgbmFtZT0iU0NSVUJCQVJTVEFUVVNfU1RPUFBFRCIgdmFsdWU9IkR1cmR1cnVsZHUiLz4NCgkJPHVpdGV4dCBuYW1lPSJTQ1JVQkJBUlNUQVRVU19QTEFZSU5HIiB2YWx1ZT0iT3luYXTEsWzEsXlvciIvPg0KCQk8dWl0ZXh0IG5hbWU9IlNDUlVCQkFSU1RBVFVTX05PQVVESU8iIHZhbHVlPSJTZXMgWW9rIi8+DQoJCTx1aXRleHQgbmFtZT0iU0NSVUJCQVJTVEFUVVNfVklEUExBWUlORyIgdmFsdWU9IlZpZGVvIE95bmF0xLFsxLF5b3IiLz4NCgkJPHVpdGV4dCBuYW1lPSJTQ1JVQkJBUlNUQVRVU19MT0FESU5HIiB2YWx1ZT0iWcO8a2xlbml5b3IiLz4NCgkJPHVpdGV4dCBuYW1lPSJTQ1JVQkJBUlNUQVRVU19CVUZGRVJJTkciIHZhbHVlPSJBcmFiZWxsZcSfZSBBbMSxbsSxeW9yIi8+DQoJCTx1aXRleHQgbmFtZT0iU0NSVUJCQVJTVEFUVVNfUVVFU1RJT04iIHZhbHVlPSJTb3J1eXUgWWFuxLF0bGEiLz4NCgkJPHVpdGV4dCBuYW1lPSJTQ1JVQkJBUlNUQVRVU19SRVZJRVdRVUlaIiB2YWx1ZT0iU8SxbmF2IMSwbmNlbGVuaXlvciIvPg0KCQk8IS0tIHN1YnN0aXR1dGlvbjogJW0gPT0gbWludXRlcyByZW1haW5pbmcgLS0+DQoJCTwhLS0gc3Vic3RpdHV0aW9uOiAlcyA9PSBzZWNvbmRzIHJlbWFpbmluZyAtLT4NCgkJPHVpdGV4dCBuYW1lPSJFTEFQU0VEIiB2YWx1ZT0iJW0gRGFraWthICVzIFNhbml5ZSBLYWxkxLEiLz4NCgkJPHVpdGV4dCBuYW1lPSJOT1RGT1VORCIgdmFsdWU9IkhlcmhhbmdpIEJpciDFnmV5IEJ1bHVubWFkxLEiLz4NCgkJPHVpdGV4dCBuYW1lPSJBVFRBQ0hNRU5UUyIgdmFsdWU9IkVrbGVy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xLBydGliYXQiLz4NCgkJPHVpdGV4dCBuYW1lPSJUQUJfUVVJWiIgdmFsdWU9IlPEsW5hdiIvPg0KCQk8dWl0ZXh0IG5hbWU9IlRBQl9PVVRMSU5FIiB2YWx1ZT0iQW5hIEhhdCIvPg0KCQk8dWl0ZXh0IG5hbWU9IlRBQl9USFVNQiIgdmFsdWU9IlJlc2ltIi8+DQoJCTx1aXRleHQgbmFtZT0iVEFCX05PVEVTIiB2YWx1ZT0iTm90bGFyIi8+DQoJCTx1aXRleHQgbmFtZT0iVEFCX1NFQVJDSCIgdmFsdWU9IkFyYSIvPg0KCQk8dWl0ZXh0IG5hbWU9IlNMSURFX0hFQURJTkciIHZhbHVlPSJTbGF5dCBCYcWfbMSxxJ/EsSIvPg0KCQk8dWl0ZXh0IG5hbWU9IkRVUkFUSU9OX0hFQURJTkciIHZhbHVlPSJTw7xyZSIvPg0KCQk8dWl0ZXh0IG5hbWU9IlNFQVJDSF9IRUFESU5HIiB2YWx1ZT0iTWV0bmkgYXJhOiIvPg0KCQk8dWl0ZXh0IG5hbWU9IlRIVU1CX0hFQURJTkciIHZhbHVlPSJTbGF5dCIvPg0KCQk8dWl0ZXh0IG5hbWU9IlRIVU1CX0lORk8iIHZhbHVlPSJTbGF5dCBCYcWfbMSxxJ/EsS9Tw7xyZXNpIi8+DQoJCTx1aXRleHQgbmFtZT0iQVRUQUNITkFNRV9IRUFESU5HIiB2YWx1ZT0iRG9zeWEgQWTEsSIvPg0KCQk8dWl0ZXh0IG5hbWU9IkFUVEFDSFNJWkVfSEVBRElORyIgdmFsdWU9IkJveXV0Ii8+DQoJCTx1aXRleHQgbmFtZT0iU0xJREVfTk9URVMiIHZhbHVlPSJTbGF5dCBOb3RsYXLEsSIvPg0KCQk8IS0tcXVpeiBwb2QgYW5kIG1lc3NhZ2UgYm94IHRleHRzLS0+DQoJCTx1aXRleHQgbmFtZT0iUVVJWlBPRF9RVUlaX0FUVEVNUFQiIHZhbHVlPSJTxLFuYXYgRGVuZW1lc2k6Ii8+DQoJCTx1aXRleHQgbmFtZT0iUVVJWlBPRF9RVUlaX0FUVEVNUFRfVkFMVUUiIHZhbHVlPSIlbi8ldCIvPg0KCQk8dWl0ZXh0IG5hbWU9IlFVSVpQT0RfUVVJWl9TQ09SRSIgdmFsdWU9IlB1YW46Ii8+DQoJCTx1aXRleHQgbmFtZT0iUVVJWlBPRF9RVUlaX1BBU1NTQ09SRSIgdmFsdWU9Ikdlw6dtZSBQdWFuxLE6Ii8+DQoJCTx1aXRleHQgbmFtZT0iUVVJWlBPRF9RVUlaX01BWFNDT1JFIiB2YWx1ZT0iTWFrc2ltdW0gUHVhbjoiLz4NCgkJPHVpdGV4dCBuYW1lPSJRVUlaUE9EX1FVRVNBVE1QVF9TVFIiIHZhbHVlPSJEZW5lbWU6ICVuLyV0Ii8+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DQoJCTx1aXRleHQgbmFtZT0iV0FSTklOR01TR19ZRVNTVFJJTkciIHZhbHVlPSJFdmV0Ii8+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DQoJCTx1aXRleHQgbmFtZT0iU0NSVUJCQVJTVEFUVVNfU0xJREVJTkZPIiB2YWx1ZT0i0KHQu9Cw0LnQtCAlbiAvICV0IHwgIi8+DQoJCTx1aXRleHQgbmFtZT0iU0NSVUJCQVJTVEFUVVNfU1RPUFBFRCIgdmFsdWU9ItCe0YHRgtCw0L3QvtCy0LvQtdC90L4iLz4NCgkJPHVpdGV4dCBuYW1lPSJTQ1JVQkJBUlNUQVRVU19QTEFZSU5HIiB2YWx1ZT0i0JLQvtGB0L/RgNC+0LjQt9Cy0LXQtNC10L3QuNC1Ii8+DQoJCTx1aXRleHQgbmFtZT0iU0NSVUJCQVJTVEFUVVNfTk9BVURJTyIgdmFsdWU9ItCd0LXRgiDQsNGD0LTQuNC+Ii8+DQoJCTx1aXRleHQgbmFtZT0iU0NSVUJCQVJTVEFUVVNfVklEUExBWUlORyIgdmFsdWU9ItCS0L7RgdC/0YDQvtC40LfQstC10LTQtdC90LjQtSDQstC40LTQtdC+Ii8+DQoJCTx1aXRleHQgbmFtZT0iU0NSVUJCQVJTVEFUVVNfTE9BRElORyIgdmFsdWU9ItCX0LDQs9GA0YPQt9C60LAiLz4NCgkJPHVpdGV4dCBuYW1lPSJTQ1JVQkJBUlNUQVRVU19CVUZGRVJJTkciIHZhbHVlPSLQkdGD0YTQtdGA0LjQt9Cw0YbQuNGPIi8+DQoJCTx1aXRleHQgbmFtZT0iU0NSVUJCQVJTVEFUVVNfUVVFU1RJT04iIHZhbHVlPSLQntGC0LLQtdGCINC90LAg0LLQvtC/0YDQvtGBIi8+DQoJCTx1aXRleHQgbmFtZT0iU0NSVUJCQVJTVEFUVVNfUkVWSUVXUVVJWiIgdmFsdWU9ItCe0LHQt9C+0YAg0L7Qv9GA0L7RgdCwIi8+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Ii8+DQoJCTx1aXRleHQgbmFtZT0iQVRUQUNITUVOVFMiIHZhbHVlPSLQktC70L7QttC10L3QuNGPIi8+DQoJCTwhLS0gc3Vic3RpdHV0aW9uOiAlcCA9PSBjdXJyZW50IHNwZWFrZXIncyB0aXRsZSAtLT4NCgkJPHVpdGV4dCBuYW1lPSJCSU9XSU5fVElUTEUiIHZhbHVlPSLQkdC40L7Qs9GA0LDRhNC40Y86ICVwIi8+DQoJCTx1aXRleHQgbmFtZT0iQklPQlROX1RJVExFIiB2YWx1ZT0i0JHQuNC+0LPRgNCw0YTQuNGPIi8+DQoJCTx1aXRleHQgbmFtZT0iRElWSURFUkJUTl9USVRMRSIgdmFsdWU9InwiLz4NCgkJPHVpdGV4dCBuYW1lPSJDT05UQUNUQlROX1RJVExFIiB2YWx1ZT0i0JrQvtC90YLQsNC60YIiLz4NCgkJPHVpdGV4dCBuYW1lPSJUQUJfUVVJWiIgdmFsdWU9ItCe0L/RgNC+0YEiLz4NCgkJPHVpdGV4dCBuYW1lPSJUQUJfT1VUTElORSIgdmFsdWU9ItCh0YXQtdC80LAiLz4NCgkJPHVpdGV4dCBuYW1lPSJUQUJfVEhVTUIiIHZhbHVlPSLQkdC10LPRg9C90L7QuiIvPg0KCQk8dWl0ZXh0IG5hbWU9IlRBQl9OT1RFUyIgdmFsdWU9ItCX0LDQvNC10YLQutC4Ii8+DQoJCTx1aXRleHQgbmFtZT0iVEFCX1NFQVJDSCIgdmFsdWU9ItCf0L7QuNGB0LoiLz4NCgkJPHVpdGV4dCBuYW1lPSJTTElERV9IRUFESU5HIiB2YWx1ZT0i0JfQsNCz0L7Qu9C+0LLQvtC6INGB0LvQsNC50LTQsCIvPg0KCQk8dWl0ZXh0IG5hbWU9IkRVUkFUSU9OX0hFQURJTkciIHZhbHVlPSLQlNC70LjRgi3RgdGC0YwiLz4NCgkJPHVpdGV4dCBuYW1lPSJTRUFSQ0hfSEVBRElORyIgdmFsdWU9ItCf0L7QuNGB0Log0YLQtdC60YHRgtCwOiIvPg0KCQk8dWl0ZXh0IG5hbWU9IlRIVU1CX0hFQURJTkciIHZhbHVlPSLQodC70LDQudC0Ii8+DQoJCTx1aXRleHQgbmFtZT0iVEhVTUJfSU5GTyIgdmFsdWU9ItCd0LDQt9Cy0LDQvdC40LUv0LTQu9C40YIt0L3QvtGB0YLRjCIvPg0KCQk8dWl0ZXh0IG5hbWU9IkFUVEFDSE5BTUVfSEVBRElORyIgdmFsdWU9ItCY0LzRjyDRhNCw0LnQu9CwIi8+DQoJCTx1aXRleHQgbmFtZT0iQVRUQUNIU0laRV9IRUFESU5HIiB2YWx1ZT0i0KDQsNC30LzQtdGAIi8+DQoJCTx1aXRleHQgbmFtZT0iU0xJREVfTk9URVMiIHZhbHVlPSLQl9Cw0LzQtdGC0LrQuCDQuiDRgdC70LDQudC00YM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INFO" val="&lt;ThreeDShapeInfo&gt;&lt;uuid val=&quot;{0A3A4C70-9E11-479D-9E3E-A4F0EC4AAFD8}&quot;/&gt;&lt;isInvalidForFieldText val=&quot;0&quot;/&gt;&lt;Image&gt;&lt;filename val=&quot;J:\LARRC-New\LARRC\otel\slideshows\animals\k\group-b-lesson-10\data\asimages\{0A3A4C70-9E11-479D-9E3E-A4F0EC4AAFD8}_16.png&quot;/&gt;&lt;left val=&quot;464&quot;/&gt;&lt;top val=&quot;166&quot;/&gt;&lt;width val=&quot;156&quot;/&gt;&lt;height val=&quot;117&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INFO" val="&lt;ThreeDShapeInfo&gt;&lt;uuid val=&quot;{D46E1D9B-4EE1-4114-952C-DC7D34FE88FA}&quot;/&gt;&lt;isInvalidForFieldText val=&quot;0&quot;/&gt;&lt;Image&gt;&lt;filename val=&quot;J:\LARRC-New\LARRC\otel\slideshows\animals\k\group-b-lesson-10\data\asimages\{D46E1D9B-4EE1-4114-952C-DC7D34FE88FA}_16.png&quot;/&gt;&lt;left val=&quot;465&quot;/&gt;&lt;top val=&quot;332&quot;/&gt;&lt;width val=&quot;118&quot;/&gt;&lt;height val=&quot;171&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PSNARRATIONPROPS" val="J:\LARRC\Study 2\Materials Team\Units\Animals\K\PPTs\Fiction and Nonfiction\correct.mp3"/>
  <p:tag name="PPSNARRATION" val="17,2080175726,J:\LARRC-New\LARRC\Study 3 Materials\Slideshows for CDs\Animals\K\Inst 1 Slideshows\Lesson 10\1_Animals_K_SupMat_L10_Fiction and Nonfiction PPT_TM_pptx\Media.ppcx"/>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PSNARRATIONPROPS" val="J:\LARRC\Study 2\Materials Team\Units\Animals\K\PPTs\Fiction and Nonfiction\try again.mp3"/>
  <p:tag name="PPSNARRATION" val="18,2080175726,J:\LARRC-New\LARRC\Study 3 Materials\Slideshows for CDs\Animals\K\Inst 1 Slideshows\Lesson 10\1_Animals_K_SupMat_L10_Fiction and Nonfiction PPT_TM_pptx\Media.ppcx"/>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INFO" val="&lt;ThreeDShapeInfo&gt;&lt;uuid val=&quot;{8E49A294-62AA-476C-A361-E54DB4F91B94}&quot;/&gt;&lt;isInvalidForFieldText val=&quot;0&quot;/&gt;&lt;Image&gt;&lt;filename val=&quot;J:\LARRC-New\LARRC\otel\slideshows\animals\k\group-b-lesson-10\data\asimages\{8E49A294-62AA-476C-A361-E54DB4F91B94}_18.png&quot;/&gt;&lt;left val=&quot;204&quot;/&gt;&lt;top val=&quot;78&quot;/&gt;&lt;width val=&quot;316&quot;/&gt;&lt;height val=&quot;316&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PSNARRATIONPROPS" val="J:\LARRC\Study 2\Materials Team\Units\Animals\K\PPTs\Fiction and Nonfiction\Slide 19.mp3"/>
  <p:tag name="PPSNARRATION" val="19,2080175726,J:\LARRC-New\LARRC\Study 3 Materials\Slideshows for CDs\Animals\K\Inst 1 Slideshows\Lesson 10\1_Animals_K_SupMat_L10_Fiction and Nonfiction PPT_TM_pptx\Media.ppcx"/>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2&quot;/&gt;&lt;lineCharCount val=&quot;11&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8&quot;/&gt;&lt;lineCharCount val=&quot;1&quot;/&gt;&lt;lineCharCount val=&quot;1&quot;/&gt;&lt;lineCharCount val=&quot;1&quot;/&gt;&lt;lineCharCount val=&quot;11&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5D220B4E-8578-4E15-A55E-94D64D68AF41}&quot;/&gt;&lt;isInvalidForFieldText val=&quot;0&quot;/&gt;&lt;Image&gt;&lt;filename val=&quot;J:\LARRC-New\LARRC\otel\slideshows\animals\k\group-b-lesson-10\data\asimages\{5D220B4E-8578-4E15-A55E-94D64D68AF41}_19.png&quot;/&gt;&lt;left val=&quot;60&quot;/&gt;&lt;top val=&quot;214&quot;/&gt;&lt;width val=&quot;333&quot;/&gt;&lt;height val=&quot;228&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64E4E826-E8A2-4CD1-8502-EE4E0E400722}&quot;/&gt;&lt;isInvalidForFieldText val=&quot;0&quot;/&gt;&lt;Image&gt;&lt;filename val=&quot;J:\LARRC-New\LARRC\otel\slideshows\animals\k\group-b-lesson-10\data\asimages\{64E4E826-E8A2-4CD1-8502-EE4E0E400722}_19.png&quot;/&gt;&lt;left val=&quot;482&quot;/&gt;&lt;top val=&quot;166&quot;/&gt;&lt;width val=&quot;156&quot;/&gt;&lt;height val=&quot;117&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INFO" val="&lt;ThreeDShapeInfo&gt;&lt;uuid val=&quot;{8FF95F02-ED81-4EEB-89EA-B469959910B5}&quot;/&gt;&lt;isInvalidForFieldText val=&quot;0&quot;/&gt;&lt;Image&gt;&lt;filename val=&quot;J:\LARRC-New\LARRC\otel\slideshows\animals\k\group-b-lesson-10\data\asimages\{8FF95F02-ED81-4EEB-89EA-B469959910B5}_19.png&quot;/&gt;&lt;left val=&quot;483&quot;/&gt;&lt;top val=&quot;332&quot;/&gt;&lt;width val=&quot;118&quot;/&gt;&lt;height val=&quot;171&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PSNARRATIONPROPS" val="J:\LARRC\Study 2\Materials Team\Units\Animals\K\PPTs\Fiction and Nonfiction\correct.mp3"/>
  <p:tag name="PPSNARRATION" val="20,2080175726,J:\LARRC-New\LARRC\Study 3 Materials\Slideshows for CDs\Animals\K\Inst 1 Slideshows\Lesson 10\1_Animals_K_SupMat_L10_Fiction and Nonfiction PPT_TM_pptx\Media.ppcx"/>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PSNARRATIONPROPS" val="J:\LARRC\Study 2\Materials Team\Units\Animals\K\PPTs\Fiction and Nonfiction\try again.mp3"/>
  <p:tag name="PPSNARRATION" val="21,2080175726,J:\LARRC-New\LARRC\Study 3 Materials\Slideshows for CDs\Animals\K\Inst 1 Slideshows\Lesson 10\1_Animals_K_SupMat_L10_Fiction and Nonfiction PPT_TM_pptx\Media.ppcx"/>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95679010-5A89-40FA-865C-C7D50BED5C98}&quot;/&gt;&lt;isInvalidForFieldText val=&quot;0&quot;/&gt;&lt;Image&gt;&lt;filename val=&quot;J:\LARRC-New\LARRC\otel\slideshows\animals\k\group-b-lesson-10\data\asimages\{95679010-5A89-40FA-865C-C7D50BED5C98}_21.png&quot;/&gt;&lt;left val=&quot;204&quot;/&gt;&lt;top val=&quot;78&quot;/&gt;&lt;width val=&quot;316&quot;/&gt;&lt;height val=&quot;316&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PSNARRATIONPROPS" val="J:\LARRC\Study 2\Materials Team\Units\Animals\K\PPTs\Fiction and Nonfiction\Slide 22.mp3"/>
  <p:tag name="PPSNARRATION" val="22,2080175726,J:\LARRC-New\LARRC\Study 3 Materials\Slideshows for CDs\Animals\K\Inst 1 Slideshows\Lesson 10\1_Animals_K_SupMat_L10_Fiction and Nonfiction PPT_TM_pptx\Media.ppcx"/>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1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06267BF6-1348-405A-B2AF-CB433BA10972}&quot;/&gt;&lt;isInvalidForFieldText val=&quot;0&quot;/&gt;&lt;Image&gt;&lt;filename val=&quot;J:\LARRC-New\LARRC\otel\slideshows\animals\k\group-b-lesson-10\data\asimages\{06267BF6-1348-405A-B2AF-CB433BA10972}_22.png&quot;/&gt;&lt;left val=&quot;186&quot;/&gt;&lt;top val=&quot;54&quot;/&gt;&lt;width val=&quot;334&quot;/&gt;&lt;height val=&quot;376&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PSNARRATIONPROPS" val="J:\LARRC\Study 2\Materials Team\Units\Animals\K\PPTs\Fiction and Nonfiction\Slide 1.mp3"/>
  <p:tag name="PPSNARRATION" val="1,2080175726,J:\LARRC-New\LARRC\Study 3 Materials\Slideshows for CDs\Animals\K\Inst 1 Slideshows\Lesson 10\1_Animals_K_SupMat_L10_Fiction and Nonfiction PPT_TM_pptx\Media.ppcx"/>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F2C79CDE-2B9D-48BC-97D3-AA916320FC2B}&quot;/&gt;&lt;isInvalidForFieldText val=&quot;0&quot;/&gt;&lt;Image&gt;&lt;filename val=&quot;J:\LARRC-New\LARRC\otel\slideshows\animals\k\group-b-lesson-10\data\asimages\{F2C79CDE-2B9D-48BC-97D3-AA916320FC2B}_1.png&quot;/&gt;&lt;left val=&quot;217&quot;/&gt;&lt;top val=&quot;19&quot;/&gt;&lt;width val=&quot;297&quot;/&gt;&lt;height val=&quot;202&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3&quot;/&gt;&lt;lineCharCount val=&quot;24&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PSNARRATIONPROPS" val="J:\LARRC\Study 2\Materials Team\Units\Animals\K\PPTs\Fiction and Nonfiction\Slide 3.mp3"/>
  <p:tag name="PPSNARRATION" val="2,2080175726,J:\LARRC-New\LARRC\Study 3 Materials\Slideshows for CDs\Animals\K\Inst 1 Slideshows\Lesson 10\1_Animals_K_SupMat_L10_Fiction and Nonfiction PPT_TM_pptx\Media.ppcx"/>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20&quot;/&gt;&lt;lineCharCount val=&quot;11&quot;/&gt;&lt;lineCharCount val=&quot;20&quot;/&gt;&lt;lineCharCount val=&quot;10&quot;/&gt;&lt;lineCharCount val=&quot;20&quot;/&gt;&lt;lineCharCount val=&quot;26&quot;/&gt;&lt;lineCharCount val=&quot;23&quot;/&gt;&lt;lineCharCount val=&quot;18&quot;/&gt;&lt;lineCharCount val=&quot;9&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INFO" val="&lt;ThreeDShapeInfo&gt;&lt;uuid val=&quot;{07772A60-7C06-4D75-BCE8-F29ED88C5D5E}&quot;/&gt;&lt;isInvalidForFieldText val=&quot;0&quot;/&gt;&lt;Image&gt;&lt;filename val=&quot;J:\LARRC-New\LARRC\otel\slideshows\animals\k\group-b-lesson-10\data\asimages\{07772A60-7C06-4D75-BCE8-F29ED88C5D5E}_2.png&quot;/&gt;&lt;left val=&quot;29&quot;/&gt;&lt;top val=&quot;168&quot;/&gt;&lt;width val=&quot;311&quot;/&gt;&lt;height val=&quot;232&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PSNARRATIONPROPS" val="J:\LARRC\Study 2\Materials Team\Units\Animals\K\PPTs\Fiction and Nonfiction\Slide 2.mp3"/>
  <p:tag name="PPSNARRATION" val="3,2080175726,J:\LARRC-New\LARRC\Study 3 Materials\Slideshows for CDs\Animals\K\Inst 1 Slideshows\Lesson 10\1_Animals_K_SupMat_L10_Fiction and Nonfiction PPT_TM_pptx\Media.ppcx"/>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8&quot;/&gt;&lt;lineCharCount val=&quot;20&quot;/&gt;&lt;lineCharCount val=&quot;12&quot;/&gt;&lt;lineCharCount val=&quot;13&quot;/&gt;&lt;lineCharCount val=&quot;28&quot;/&gt;&lt;lineCharCount val=&quot;27&quot;/&gt;&lt;lineCharCount val=&quot;22&quot;/&gt;&lt;lineCharCount val=&quot;1&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INFO" val="&lt;ThreeDShapeInfo&gt;&lt;uuid val=&quot;{731B3CDC-9C45-4F02-A4B0-4210FE2BEADD}&quot;/&gt;&lt;isInvalidForFieldText val=&quot;0&quot;/&gt;&lt;Image&gt;&lt;filename val=&quot;J:\LARRC-New\LARRC\otel\slideshows\animals\k\group-b-lesson-10\data\asimages\{731B3CDC-9C45-4F02-A4B0-4210FE2BEADD}_3.png&quot;/&gt;&lt;left val=&quot;450&quot;/&gt;&lt;top val=&quot;126&quot;/&gt;&lt;width val=&quot;241&quot;/&gt;&lt;height val=&quot;354&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PSNARRATIONPROPS" val="J:\LARRC\Study 2\Materials Team\Units\Animals\K\PPTs\Fiction and Nonfiction\Slide 4.mp3"/>
  <p:tag name="PPSNARRATION" val="4,2080175726,J:\LARRC-New\LARRC\Study 3 Materials\Slideshows for CDs\Animals\K\Inst 1 Slideshows\Lesson 10\1_Animals_K_SupMat_L10_Fiction and Nonfiction PPT_TM_pptx\Media.ppcx"/>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8&quot;/&gt;&lt;lineCharCount val=&quot;1&quot;/&gt;&lt;lineCharCount val=&quot;1&quot;/&gt;&lt;lineCharCount val=&quot;1&quot;/&gt;&lt;lineCharCount val=&quot;11&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INFO" val="&lt;ThreeDShapeInfo&gt;&lt;uuid val=&quot;{3631F145-9D3B-4643-BB02-BD3672621E89}&quot;/&gt;&lt;isInvalidForFieldText val=&quot;0&quot;/&gt;&lt;Image&gt;&lt;filename val=&quot;J:\LARRC-New\LARRC\otel\slideshows\animals\k\group-b-lesson-10\data\asimages\{3631F145-9D3B-4643-BB02-BD3672621E89}_4.png&quot;/&gt;&lt;left val=&quot;427&quot;/&gt;&lt;top val=&quot;166&quot;/&gt;&lt;width val=&quot;156&quot;/&gt;&lt;height val=&quot;117&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FDCF74B-7C62-4CA6-B34E-EFF8A4BCBDCA}&quot;/&gt;&lt;isInvalidForFieldText val=&quot;0&quot;/&gt;&lt;Image&gt;&lt;filename val=&quot;J:\LARRC-New\LARRC\otel\slideshows\animals\k\group-b-lesson-10\data\asimages\{5FDCF74B-7C62-4CA6-B34E-EFF8A4BCBDCA}_4.png&quot;/&gt;&lt;left val=&quot;435&quot;/&gt;&lt;top val=&quot;332&quot;/&gt;&lt;width val=&quot;118&quot;/&gt;&lt;height val=&quot;171&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INFO" val="&lt;ThreeDShapeInfo&gt;&lt;uuid val=&quot;{0AA91535-FD75-4DE8-BAF1-8CD369FBE147}&quot;/&gt;&lt;isInvalidForFieldText val=&quot;0&quot;/&gt;&lt;Image&gt;&lt;filename val=&quot;J:\LARRC-New\LARRC\otel\slideshows\animals\k\group-b-lesson-10\data\asimages\{0AA91535-FD75-4DE8-BAF1-8CD369FBE147}_4.png&quot;/&gt;&lt;left val=&quot;54&quot;/&gt;&lt;top val=&quot;246&quot;/&gt;&lt;width val=&quot;328&quot;/&gt;&lt;height val=&quot;224&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1&quot;/&gt;&lt;lineCharCount val=&quot;21&quot;/&gt;&lt;lineCharCount val=&quot;11&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PSNARRATIONPROPS" val="J:\LARRC\Study 2\Materials Team\Units\Animals\K\PPTs\Fiction and Nonfiction\correct.mp3"/>
  <p:tag name="PPSNARRATION" val="5,2080175726,J:\LARRC-New\LARRC\Study 3 Materials\Slideshows for CDs\Animals\K\Inst 1 Slideshows\Lesson 10\1_Animals_K_SupMat_L10_Fiction and Nonfiction PPT_TM_pptx\Media.ppcx"/>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PSNARRATIONPROPS" val="J:\LARRC\Study 2\Materials Team\Units\Animals\K\PPTs\Fiction and Nonfiction\try again.mp3"/>
  <p:tag name="PPSNARRATION" val="6,2080175726,J:\LARRC-New\LARRC\Study 3 Materials\Slideshows for CDs\Animals\K\Inst 1 Slideshows\Lesson 10\1_Animals_K_SupMat_L10_Fiction and Nonfiction PPT_TM_pptx\Media.ppcx"/>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INFO" val="&lt;ThreeDShapeInfo&gt;&lt;uuid val=&quot;{3BAB7298-BA7E-42A9-831F-68E0BD3BA081}&quot;/&gt;&lt;isInvalidForFieldText val=&quot;0&quot;/&gt;&lt;Image&gt;&lt;filename val=&quot;J:\LARRC-New\LARRC\otel\slideshows\animals\k\group-b-lesson-10\data\asimages\{3BAB7298-BA7E-42A9-831F-68E0BD3BA081}_6.png&quot;/&gt;&lt;left val=&quot;204&quot;/&gt;&lt;top val=&quot;78&quot;/&gt;&lt;width val=&quot;310&quot;/&gt;&lt;height val=&quot;310&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PSNARRATIONPROPS" val="J:\LARRC\Study 2\Materials Team\Units\Animals\K\PPTs\Fiction and Nonfiction\Slide 7.mp3"/>
  <p:tag name="PPSNARRATION" val="7,2080175726,J:\LARRC-New\LARRC\Study 3 Materials\Slideshows for CDs\Animals\K\Inst 1 Slideshows\Lesson 10\1_Animals_K_SupMat_L10_Fiction and Nonfiction PPT_TM_pptx\Media.ppcx"/>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7&quot;/&gt;&lt;lineCharCount val=&quot;23&quot;/&gt;&lt;lineCharCount val=&quot;22&quot;/&gt;&lt;lineCharCount val=&quot;11&quot;/&gt;&lt;lineCharCount val=&quot;21&quot;/&gt;&lt;lineCharCount val=&quot;21&quot;/&gt;&lt;lineCharCount val=&quot;19&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8&quot;/&gt;&lt;lineCharCount val=&quot;1&quot;/&gt;&lt;lineCharCount val=&quot;1&quot;/&gt;&lt;lineCharCount val=&quot;1&quot;/&gt;&lt;lineCharCount val=&quot;11&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INFO" val="&lt;ThreeDShapeInfo&gt;&lt;uuid val=&quot;{4B861CC7-5FFB-4BEE-AC64-429F7002286E}&quot;/&gt;&lt;isInvalidForFieldText val=&quot;0&quot;/&gt;&lt;Image&gt;&lt;filename val=&quot;J:\LARRC-New\LARRC\otel\slideshows\animals\k\group-b-lesson-10\data\asimages\{4B861CC7-5FFB-4BEE-AC64-429F7002286E}_7.png&quot;/&gt;&lt;left val=&quot;464&quot;/&gt;&lt;top val=&quot;166&quot;/&gt;&lt;width val=&quot;156&quot;/&gt;&lt;height val=&quot;117&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INFO" val="&lt;ThreeDShapeInfo&gt;&lt;uuid val=&quot;{E84CA4AA-F399-4CF8-9478-A6469B4240A0}&quot;/&gt;&lt;isInvalidForFieldText val=&quot;0&quot;/&gt;&lt;Image&gt;&lt;filename val=&quot;J:\LARRC-New\LARRC\otel\slideshows\animals\k\group-b-lesson-10\data\asimages\{E84CA4AA-F399-4CF8-9478-A6469B4240A0}_7.png&quot;/&gt;&lt;left val=&quot;471&quot;/&gt;&lt;top val=&quot;332&quot;/&gt;&lt;width val=&quot;118&quot;/&gt;&lt;height val=&quot;171&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PSNARRATIONPROPS" val="J:\LARRC\Study 2\Materials Team\Units\Animals\K\PPTs\Fiction and Nonfiction\correct.mp3"/>
  <p:tag name="PPSNARRATION" val="8,2080175726,J:\LARRC-New\LARRC\Study 3 Materials\Slideshows for CDs\Animals\K\Inst 1 Slideshows\Lesson 10\1_Animals_K_SupMat_L10_Fiction and Nonfiction PPT_TM_pptx\Media.ppcx"/>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PSNARRATIONPROPS" val="J:\LARRC\Study 2\Materials Team\Units\Animals\K\PPTs\Fiction and Nonfiction\try again.mp3"/>
  <p:tag name="PPSNARRATION" val="9,2080175726,J:\LARRC-New\LARRC\Study 3 Materials\Slideshows for CDs\Animals\K\Inst 1 Slideshows\Lesson 10\1_Animals_K_SupMat_L10_Fiction and Nonfiction PPT_TM_pptx\Media.ppcx"/>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INFO" val="&lt;ThreeDShapeInfo&gt;&lt;uuid val=&quot;{84A997A8-89F1-45C4-BC1D-F5ABB4E60ED5}&quot;/&gt;&lt;isInvalidForFieldText val=&quot;0&quot;/&gt;&lt;Image&gt;&lt;filename val=&quot;J:\LARRC-New\LARRC\otel\slideshows\animals\k\group-b-lesson-10\data\asimages\{84A997A8-89F1-45C4-BC1D-F5ABB4E60ED5}_9.png&quot;/&gt;&lt;left val=&quot;204&quot;/&gt;&lt;top val=&quot;78&quot;/&gt;&lt;width val=&quot;316&quot;/&gt;&lt;height val=&quot;316&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PSNARRATIONPROPS" val="J:\LARRC\Study 2\Materials Team\Units\Animals\K\PPTs\Fiction and Nonfiction\Slide 10.mp3"/>
  <p:tag name="PPSNARRATION" val="10,2080175726,J:\LARRC-New\LARRC\Study 3 Materials\Slideshows for CDs\Animals\K\Inst 1 Slideshows\Lesson 10\1_Animals_K_SupMat_L10_Fiction and Nonfiction PPT_TM_pptx\Media.ppcx"/>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3&quot;/&gt;&lt;lineCharCount val=&quot;21&quot;/&gt;&lt;lineCharCount val=&quot;21&quot;/&gt;&lt;lineCharCount val=&quot;24&quot;/&gt;&lt;lineCharCount val=&quot;26&quot;/&gt;&lt;lineCharCount val=&quot;20&quot;/&gt;&lt;lineCharCount val=&quot;25&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8&quot;/&gt;&lt;lineCharCount val=&quot;1&quot;/&gt;&lt;lineCharCount val=&quot;1&quot;/&gt;&lt;lineCharCount val=&quot;1&quot;/&gt;&lt;lineCharCount val=&quot;11&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INFO" val="&lt;ThreeDShapeInfo&gt;&lt;uuid val=&quot;{B53B9E71-B07B-4B80-B193-B2802612BD58}&quot;/&gt;&lt;isInvalidForFieldText val=&quot;0&quot;/&gt;&lt;Image&gt;&lt;filename val=&quot;J:\LARRC-New\LARRC\otel\slideshows\animals\k\group-b-lesson-10\data\asimages\{B53B9E71-B07B-4B80-B193-B2802612BD58}_10.png&quot;/&gt;&lt;left val=&quot;476&quot;/&gt;&lt;top val=&quot;332&quot;/&gt;&lt;width val=&quot;118&quot;/&gt;&lt;height val=&quot;171&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INFO" val="&lt;ThreeDShapeInfo&gt;&lt;uuid val=&quot;{D0C9E569-6BA1-4F8B-9E0F-2BFBBF18F1DF}&quot;/&gt;&lt;isInvalidForFieldText val=&quot;0&quot;/&gt;&lt;Image&gt;&lt;filename val=&quot;J:\LARRC-New\LARRC\otel\slideshows\animals\k\group-b-lesson-10\data\asimages\{D0C9E569-6BA1-4F8B-9E0F-2BFBBF18F1DF}_10.png&quot;/&gt;&lt;left val=&quot;469&quot;/&gt;&lt;top val=&quot;166&quot;/&gt;&lt;width val=&quot;156&quot;/&gt;&lt;height val=&quot;117&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PSNARRATIONPROPS" val="J:\LARRC\Study 2\Materials Team\Units\Animals\K\PPTs\Fiction and Nonfiction\correct.mp3"/>
  <p:tag name="PPSNARRATION" val="11,2080175726,J:\LARRC-New\LARRC\Study 3 Materials\Slideshows for CDs\Animals\K\Inst 1 Slideshows\Lesson 10\1_Animals_K_SupMat_L10_Fiction and Nonfiction PPT_TM_pptx\Media.ppcx"/>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PSNARRATIONPROPS" val="J:\LARRC\Study 2\Materials Team\Units\Animals\K\PPTs\Fiction and Nonfiction\try again.mp3"/>
  <p:tag name="PPSNARRATION" val="12,2080175726,J:\LARRC-New\LARRC\Study 3 Materials\Slideshows for CDs\Animals\K\Inst 1 Slideshows\Lesson 10\1_Animals_K_SupMat_L10_Fiction and Nonfiction PPT_TM_pptx\Media.ppcx"/>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INFO" val="&lt;ThreeDShapeInfo&gt;&lt;uuid val=&quot;{E4CE04DF-4597-4BBD-8485-AFD4B5140EA6}&quot;/&gt;&lt;isInvalidForFieldText val=&quot;0&quot;/&gt;&lt;Image&gt;&lt;filename val=&quot;J:\LARRC-New\LARRC\otel\slideshows\animals\k\group-b-lesson-10\data\asimages\{E4CE04DF-4597-4BBD-8485-AFD4B5140EA6}_12.png&quot;/&gt;&lt;left val=&quot;204&quot;/&gt;&lt;top val=&quot;78&quot;/&gt;&lt;width val=&quot;316&quot;/&gt;&lt;height val=&quot;316&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PSNARRATIONPROPS" val="J:\LARRC\Study 2\Materials Team\Units\Animals\K\PPTs\Fiction and Nonfiction\Slide 13.mp3"/>
  <p:tag name="PPSNARRATION" val="13,2080175726,J:\LARRC-New\LARRC\Study 3 Materials\Slideshows for CDs\Animals\K\Inst 1 Slideshows\Lesson 10\1_Animals_K_SupMat_L10_Fiction and Nonfiction PPT_TM_pptx\Media.ppcx"/>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7&quot;/&gt;&lt;lineCharCount val=&quot;25&quot;/&gt;&lt;lineCharCount val=&quot;20&quot;/&gt;&lt;lineCharCount val=&quot;14&quot;/&gt;&lt;lineCharCount val=&quot;23&quot;/&gt;&lt;lineCharCount val=&quot;21&quot;/&gt;&lt;lineCharCount val=&quot;11&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8&quot;/&gt;&lt;lineCharCount val=&quot;1&quot;/&gt;&lt;lineCharCount val=&quot;1&quot;/&gt;&lt;lineCharCount val=&quot;1&quot;/&gt;&lt;lineCharCount val=&quot;11&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INFO" val="&lt;ThreeDShapeInfo&gt;&lt;uuid val=&quot;{23E2FBBE-6EC1-40A1-B08F-1B4EAC3755F6}&quot;/&gt;&lt;isInvalidForFieldText val=&quot;0&quot;/&gt;&lt;Image&gt;&lt;filename val=&quot;J:\LARRC-New\LARRC\otel\slideshows\animals\k\group-b-lesson-10\data\asimages\{23E2FBBE-6EC1-40A1-B08F-1B4EAC3755F6}_13.png&quot;/&gt;&lt;left val=&quot;470&quot;/&gt;&lt;top val=&quot;166&quot;/&gt;&lt;width val=&quot;156&quot;/&gt;&lt;height val=&quot;117&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INFO" val="&lt;ThreeDShapeInfo&gt;&lt;uuid val=&quot;{F0AFAC6E-3AF3-4B4F-9A9F-FC4A35A01966}&quot;/&gt;&lt;isInvalidForFieldText val=&quot;0&quot;/&gt;&lt;Image&gt;&lt;filename val=&quot;J:\LARRC-New\LARRC\otel\slideshows\animals\k\group-b-lesson-10\data\asimages\{F0AFAC6E-3AF3-4B4F-9A9F-FC4A35A01966}_13.png&quot;/&gt;&lt;left val=&quot;471&quot;/&gt;&lt;top val=&quot;332&quot;/&gt;&lt;width val=&quot;118&quot;/&gt;&lt;height val=&quot;171&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PSNARRATIONPROPS" val="J:\LARRC\Study 2\Materials Team\Units\Animals\K\PPTs\Fiction and Nonfiction\correct.mp3"/>
  <p:tag name="PPSNARRATION" val="14,2080175726,J:\LARRC-New\LARRC\Study 3 Materials\Slideshows for CDs\Animals\K\Inst 1 Slideshows\Lesson 10\1_Animals_K_SupMat_L10_Fiction and Nonfiction PPT_TM_pptx\Media.ppcx"/>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PSNARRATIONPROPS" val="J:\LARRC\Study 2\Materials Team\Units\Animals\K\PPTs\Fiction and Nonfiction\try again.mp3"/>
  <p:tag name="PPSNARRATION" val="15,2080175726,J:\LARRC-New\LARRC\Study 3 Materials\Slideshows for CDs\Animals\K\Inst 1 Slideshows\Lesson 10\1_Animals_K_SupMat_L10_Fiction and Nonfiction PPT_TM_pptx\Media.ppcx"/>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INFO" val="&lt;ThreeDShapeInfo&gt;&lt;uuid val=&quot;{140A346C-79E7-4323-A53A-3FF7FF8632F4}&quot;/&gt;&lt;isInvalidForFieldText val=&quot;0&quot;/&gt;&lt;Image&gt;&lt;filename val=&quot;J:\LARRC-New\LARRC\otel\slideshows\animals\k\group-b-lesson-10\data\asimages\{140A346C-79E7-4323-A53A-3FF7FF8632F4}_15.png&quot;/&gt;&lt;left val=&quot;204&quot;/&gt;&lt;top val=&quot;78&quot;/&gt;&lt;width val=&quot;316&quot;/&gt;&lt;height val=&quot;316&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PSNARRATIONPROPS" val="J:\LARRC\Study 2\Materials Team\Units\Animals\K\PPTs\Fiction and Nonfiction\Slide 16.mp3"/>
  <p:tag name="PPSNARRATION" val="16,2080175726,J:\LARRC-New\LARRC\Study 3 Materials\Slideshows for CDs\Animals\K\Inst 1 Slideshows\Lesson 10\1_Animals_K_SupMat_L10_Fiction and Nonfiction PPT_TM_pptx\Media.ppcx"/>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8&quot;/&gt;&lt;lineCharCount val=&quot;1&quot;/&gt;&lt;lineCharCount val=&quot;1&quot;/&gt;&lt;lineCharCount val=&quot;1&quot;/&gt;&lt;lineCharCount val=&quot;11&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INFO" val="&lt;ThreeDShapeInfo&gt;&lt;uuid val=&quot;{30F10B17-00DE-4594-B583-19D74669193D}&quot;/&gt;&lt;isInvalidForFieldText val=&quot;0&quot;/&gt;&lt;Image&gt;&lt;filename val=&quot;J:\LARRC-New\LARRC\otel\slideshows\animals\k\group-b-lesson-10\data\asimages\{30F10B17-00DE-4594-B583-19D74669193D}_16.png&quot;/&gt;&lt;left val=&quot;90&quot;/&gt;&lt;top val=&quot;168&quot;/&gt;&lt;width val=&quot;261&quot;/&gt;&lt;height val=&quot;343&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524</TotalTime>
  <Words>559</Words>
  <Application>Microsoft Office PowerPoint</Application>
  <PresentationFormat>On-screen Show (4:3)</PresentationFormat>
  <Paragraphs>89</Paragraphs>
  <Slides>22</Slides>
  <Notes>10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Fiction and Nonfiction</vt:lpstr>
      <vt:lpstr>Fiction…</vt:lpstr>
      <vt:lpstr>Nonfiction…</vt:lpstr>
      <vt:lpstr>Fiction or Nonfiction?</vt:lpstr>
      <vt:lpstr>Slide 5</vt:lpstr>
      <vt:lpstr>Slide 6</vt:lpstr>
      <vt:lpstr>Fiction or Nonfiction?</vt:lpstr>
      <vt:lpstr>Slide 8</vt:lpstr>
      <vt:lpstr>Slide 9</vt:lpstr>
      <vt:lpstr>Fiction or Nonfiction?</vt:lpstr>
      <vt:lpstr>Slide 11</vt:lpstr>
      <vt:lpstr>Slide 12</vt:lpstr>
      <vt:lpstr>Fiction or Nonfiction?</vt:lpstr>
      <vt:lpstr>Slide 14</vt:lpstr>
      <vt:lpstr>Slide 15</vt:lpstr>
      <vt:lpstr>Fiction or Nonfiction?</vt:lpstr>
      <vt:lpstr>Slide 17</vt:lpstr>
      <vt:lpstr>Slide 18</vt:lpstr>
      <vt:lpstr>Fiction or Nonfiction?</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Fiction and Nonfiction</dc:title>
  <dc:creator>Shara Brinkley</dc:creator>
  <cp:lastModifiedBy>bbevens</cp:lastModifiedBy>
  <cp:revision>103</cp:revision>
  <dcterms:created xsi:type="dcterms:W3CDTF">2012-04-09T20:05:50Z</dcterms:created>
  <dcterms:modified xsi:type="dcterms:W3CDTF">2013-11-15T21:51:13Z</dcterms:modified>
</cp:coreProperties>
</file>