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8" r:id="rId2"/>
    <p:sldId id="257" r:id="rId3"/>
    <p:sldId id="261" r:id="rId4"/>
    <p:sldId id="270" r:id="rId5"/>
    <p:sldId id="259" r:id="rId6"/>
    <p:sldId id="266" r:id="rId7"/>
    <p:sldId id="260" r:id="rId8"/>
    <p:sldId id="271" r:id="rId9"/>
    <p:sldId id="269" r:id="rId10"/>
    <p:sldId id="267" r:id="rId11"/>
    <p:sldId id="26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50" autoAdjust="0"/>
  </p:normalViewPr>
  <p:slideViewPr>
    <p:cSldViewPr>
      <p:cViewPr varScale="1">
        <p:scale>
          <a:sx n="77" d="100"/>
          <a:sy n="77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D9A0-153E-43FD-B3DE-C9D98A3DB598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64E9-7DC7-4F39-ABBE-96FFD4C03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3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Today we are starting a new unit. We are going to learn all about fossils.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64E9-7DC7-4F39-ABBE-96FFD4C03B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 are many types of fossils. Look at all of these different kinds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fossils.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Fossils can come from plants or animals that died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thousands and even millions of years ago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64E9-7DC7-4F39-ABBE-96FFD4C03B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a paleontologist. A paleontologist is someone who collects and studies fossils. Many times fossils are hidden in rocks. Paleontologists use a special hammer to chip away the rock. Once they find the fossil, the paleontologist must describe it. These descriptions help them decide what animal or plant they once were.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64E9-7DC7-4F39-ABBE-96FFD4C03B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8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Let’s be paleontologists and describe some fossils.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64E9-7DC7-4F39-ABBE-96FFD4C03B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1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Fossils can be very large. This is a fossil of a dinosaur. Lets</a:t>
            </a:r>
            <a:r>
              <a:rPr lang="en-US" baseline="0" dirty="0" smtClean="0"/>
              <a:t> describe this fossil! He has sharp teeth, short arms, a large body and powerful legs.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64E9-7DC7-4F39-ABBE-96FFD4C03B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Fossils can be very small.</a:t>
            </a:r>
            <a:r>
              <a:rPr lang="en-US" baseline="0" dirty="0" smtClean="0"/>
              <a:t> This fossil is spiral shaped, has a hardened shell and colorful crystals inside its shell.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64E9-7DC7-4F39-ABBE-96FFD4C03B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2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</a:t>
            </a:r>
            <a:r>
              <a:rPr lang="en-US" baseline="0" dirty="0" smtClean="0"/>
              <a:t> imprint or copy of a leaf. There is a very small animal fossil imprint on the bottom area. Can you see it? Let’s describe this fossil. It has branched veins, scalloped edges, has a small animal imprint and is light colored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64E9-7DC7-4F39-ABBE-96FFD4C03B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01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64E9-7DC7-4F39-ABBE-96FFD4C03B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0C76A9-2307-44E0-A213-59D1DB3ACDD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F22866-17C1-4454-9A2D-6F1A1EFE8E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>
              <p:custDataLst>
                <p:tags r:id="rId7"/>
              </p:custDataLst>
            </p:nvPr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76A9-2307-44E0-A213-59D1DB3ACDD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2866-17C1-4454-9A2D-6F1A1EFE8E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76A9-2307-44E0-A213-59D1DB3ACDD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2866-17C1-4454-9A2D-6F1A1EFE8E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76A9-2307-44E0-A213-59D1DB3ACDD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2866-17C1-4454-9A2D-6F1A1EFE8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76A9-2307-44E0-A213-59D1DB3ACDD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2866-17C1-4454-9A2D-6F1A1EFE8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76A9-2307-44E0-A213-59D1DB3ACDD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2866-17C1-4454-9A2D-6F1A1EFE8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76A9-2307-44E0-A213-59D1DB3ACDD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2866-17C1-4454-9A2D-6F1A1EFE8E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76A9-2307-44E0-A213-59D1DB3ACDD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2866-17C1-4454-9A2D-6F1A1EFE8E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C0C76A9-2307-44E0-A213-59D1DB3ACDD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6F22866-17C1-4454-9A2D-6F1A1EFE8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76A9-2307-44E0-A213-59D1DB3ACDD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2866-17C1-4454-9A2D-6F1A1EFE8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76A9-2307-44E0-A213-59D1DB3ACDD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2866-17C1-4454-9A2D-6F1A1EFE8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3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0C76A9-2307-44E0-A213-59D1DB3ACDD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6F22866-17C1-4454-9A2D-6F1A1EFE8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83341" y="1392218"/>
            <a:ext cx="6777318" cy="1731982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latin typeface="Algerian" pitchFamily="82" charset="0"/>
                <a:ea typeface="Andale WT J" pitchFamily="34" charset="-128"/>
                <a:cs typeface="Andale WT J" pitchFamily="34" charset="-128"/>
              </a:rPr>
              <a:t>FOSSILS</a:t>
            </a:r>
            <a:endParaRPr lang="en-US" sz="8800" b="1" dirty="0">
              <a:latin typeface="Algerian" pitchFamily="82" charset="0"/>
              <a:ea typeface="Andale WT J" pitchFamily="34" charset="-128"/>
              <a:cs typeface="Andale WT J" pitchFamily="34" charset="-128"/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644242"/>
            <a:ext cx="1219200" cy="756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86200"/>
            <a:ext cx="3429000" cy="2286000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725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sto MT" panose="02040603050505030304" pitchFamily="18" charset="0"/>
              </a:rPr>
              <a:t>Earth Materials – Kindergarten</a:t>
            </a:r>
          </a:p>
          <a:p>
            <a:pPr algn="ctr"/>
            <a:r>
              <a:rPr lang="en-US" b="1" dirty="0" smtClean="0">
                <a:latin typeface="Calisto MT" panose="02040603050505030304" pitchFamily="18" charset="0"/>
              </a:rPr>
              <a:t>Lesson 1 – Hook</a:t>
            </a:r>
            <a:endParaRPr lang="en-US" b="1" dirty="0">
              <a:latin typeface="Calisto MT" panose="020406030505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0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0850" y="472275"/>
            <a:ext cx="3942300" cy="591345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66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37" y="533400"/>
            <a:ext cx="3847863" cy="5772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27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197"/>
            <a:ext cx="4038600" cy="3082603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3405634" cy="2819400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49439"/>
            <a:ext cx="3889104" cy="2603761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04" y="304800"/>
            <a:ext cx="3429000" cy="2286000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73" y="1447800"/>
            <a:ext cx="2293827" cy="3429000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4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83820"/>
            <a:ext cx="7086600" cy="47073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74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rinkle\AppData\Local\Microsoft\Windows\Temporary Internet Files\Content.IE5\0QRDDHUC\MC9002506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620"/>
            <a:ext cx="5791200" cy="67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95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94" y="381000"/>
            <a:ext cx="4063413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-10876" y="5054025"/>
            <a:ext cx="252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harp teeth</a:t>
            </a:r>
            <a:endParaRPr lang="en-US" sz="32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858000" y="1513582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powerful</a:t>
            </a:r>
          </a:p>
          <a:p>
            <a:pPr algn="ctr"/>
            <a:r>
              <a:rPr lang="en-US" sz="3200" b="1" dirty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 legs</a:t>
            </a:r>
            <a:endParaRPr lang="en-US" sz="32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-76200" y="446782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arge</a:t>
            </a:r>
            <a:b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body</a:t>
            </a:r>
            <a:endParaRPr lang="en-US" sz="32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7467600" y="41805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short </a:t>
            </a:r>
          </a:p>
          <a:p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arms</a:t>
            </a:r>
            <a:endParaRPr lang="en-US" sz="32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4574293">
            <a:off x="2302910" y="3869764"/>
            <a:ext cx="292733" cy="151886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6989363">
            <a:off x="2792180" y="181916"/>
            <a:ext cx="292733" cy="220259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6660480">
            <a:off x="6446863" y="3624078"/>
            <a:ext cx="292733" cy="158561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3646925">
            <a:off x="6729628" y="1846923"/>
            <a:ext cx="292733" cy="140910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8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7" y="745148"/>
            <a:ext cx="4033507" cy="5367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6858000" y="2615037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colorful crystals</a:t>
            </a:r>
            <a:endParaRPr lang="en-US" sz="32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228600" y="1295399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spiral shaped</a:t>
            </a:r>
            <a:endParaRPr lang="en-US" sz="32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76200" y="3905071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hardened shell</a:t>
            </a:r>
            <a:endParaRPr lang="en-US" sz="32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7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0923" y="1457983"/>
            <a:ext cx="5622155" cy="39420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6540501" y="3657600"/>
            <a:ext cx="260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ight</a:t>
            </a:r>
            <a:b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colored</a:t>
            </a:r>
            <a:b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fossil</a:t>
            </a:r>
            <a:endParaRPr lang="en-US" sz="32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304800" y="3886200"/>
            <a:ext cx="1999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small animal</a:t>
            </a:r>
            <a:endParaRPr lang="en-US" sz="32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6581116" y="1295400"/>
            <a:ext cx="2486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scalloped edges</a:t>
            </a:r>
            <a:endParaRPr lang="en-US" sz="32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-241299" y="1295400"/>
            <a:ext cx="2984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ranched</a:t>
            </a:r>
            <a:b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latin typeface="Calisto MT" panose="02040603050505030304" pitchFamily="18" charset="0"/>
                <a:ea typeface="Verdana" pitchFamily="34" charset="0"/>
                <a:cs typeface="Verdana" pitchFamily="34" charset="0"/>
              </a:rPr>
              <a:t>veins </a:t>
            </a:r>
            <a:endParaRPr lang="en-US" sz="3200" b="1" dirty="0">
              <a:latin typeface="Calisto MT" panose="02040603050505030304" pitchFamily="18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2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brinkle\AppData\Local\Microsoft\Windows\Temporary Internet Files\Content.IE5\VQNMJ0EZ\MC9001985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420141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953000" y="121920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alisto MT" panose="02040603050505030304" pitchFamily="18" charset="0"/>
              </a:rPr>
              <a:t>Now it’s </a:t>
            </a:r>
          </a:p>
          <a:p>
            <a:pPr algn="ctr"/>
            <a:r>
              <a:rPr lang="en-US" sz="4400" b="1" dirty="0" smtClean="0">
                <a:latin typeface="Calisto MT" panose="02040603050505030304" pitchFamily="18" charset="0"/>
              </a:rPr>
              <a:t>your turn. </a:t>
            </a:r>
          </a:p>
          <a:p>
            <a:pPr algn="ctr"/>
            <a:r>
              <a:rPr lang="en-US" sz="4400" b="1" dirty="0" smtClean="0">
                <a:latin typeface="Calisto MT" panose="02040603050505030304" pitchFamily="18" charset="0"/>
              </a:rPr>
              <a:t>Can you describe </a:t>
            </a:r>
          </a:p>
          <a:p>
            <a:pPr algn="ctr"/>
            <a:r>
              <a:rPr lang="en-US" sz="4400" b="1" dirty="0" smtClean="0">
                <a:latin typeface="Calisto MT" panose="02040603050505030304" pitchFamily="18" charset="0"/>
              </a:rPr>
              <a:t>the next few fossils?</a:t>
            </a:r>
            <a:endParaRPr lang="en-US" sz="4400" b="1" dirty="0">
              <a:latin typeface="Calisto MT" panose="020406030505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0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066800"/>
            <a:ext cx="6404129" cy="4803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53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property id=&quot;20141&quot; value=&quot;Fossils Slideshow - Hook&quot;/&gt;&lt;property id=&quot;20144&quot; value=&quot;0&quot;/&gt;&lt;property id=&quot;20146&quot; value=&quot;0&quot;/&gt;&lt;property id=&quot;20147&quot; value=&quot;0&quot;/&gt;&lt;property id=&quot;20148&quot; value=&quot;5&quot;/&gt;&lt;property id=&quot;20184&quot; value=&quot;7&quot;/&gt;&lt;property id=&quot;20250&quot; value=&quot;7&quot;/&gt;&lt;property id=&quot;20251&quot; value=&quot;0&quot;/&gt;&lt;property id=&quot;20259&quot; value=&quot;0&quot;/&gt;&lt;property id=&quot;20501&quot; value=&quot;C:\Dropbox\LARRC Curriculum Planning\Units\Earth Materials\OSU Editing and Formatting\Kindergarten\Instantiation 1\Supplemental Materials\Hook Slideshow PPT\&quot;/&gt;&lt;object type=&quot;8&quot; unique_id=&quot;10582&quot;&gt;&lt;/object&gt;&lt;object type=&quot;2&quot; unique_id=&quot;10583&quot;&gt;&lt;object type=&quot;3&quot; unique_id=&quot;10584&quot;&gt;&lt;property id=&quot;20148&quot; value=&quot;5&quot;/&gt;&lt;property id=&quot;20300&quot; value=&quot;Slide 2&quot;/&gt;&lt;property id=&quot;20302&quot; value=&quot;1&quot;/&gt;&lt;property id=&quot;20303&quot; value=&quot;Let's Know!&quot;/&gt;&lt;property id=&quot;20307&quot; value=&quot;257&quot;/&gt;&lt;property id=&quot;20309&quot; value=&quot;10818&quot;/&gt;&lt;property id=&quot;20312&quot; value=&quot;0&quot;/&gt;&lt;/object&gt;&lt;object type=&quot;3&quot; unique_id=&quot;10585&quot;&gt;&lt;property id=&quot;20148&quot; value=&quot;5&quot;/&gt;&lt;property id=&quot;20300&quot; value=&quot;Slide 1 - &amp;quot;FOSSILS&amp;quot;&quot;/&gt;&lt;property id=&quot;20302&quot; value=&quot;1&quot;/&gt;&lt;property id=&quot;20303&quot; value=&quot;Let's Know!&quot;/&gt;&lt;property id=&quot;20307&quot; value=&quot;258&quot;/&gt;&lt;property id=&quot;20309&quot; value=&quot;10818&quot;/&gt;&lt;property id=&quot;20312&quot; value=&quot;0&quot;/&gt;&lt;/object&gt;&lt;object type=&quot;3&quot; unique_id=&quot;10586&quot;&gt;&lt;property id=&quot;20148&quot; value=&quot;5&quot;/&gt;&lt;property id=&quot;20300&quot; value=&quot;Slide 3&quot;/&gt;&lt;property id=&quot;20302&quot; value=&quot;1&quot;/&gt;&lt;property id=&quot;20303&quot; value=&quot;Let's Know!&quot;/&gt;&lt;property id=&quot;20307&quot; value=&quot;261&quot;/&gt;&lt;property id=&quot;20309&quot; value=&quot;10818&quot;/&gt;&lt;property id=&quot;20312&quot; value=&quot;0&quot;/&gt;&lt;/object&gt;&lt;object type=&quot;3&quot; unique_id=&quot;10587&quot;&gt;&lt;property id=&quot;20148&quot; value=&quot;5&quot;/&gt;&lt;property id=&quot;20300&quot; value=&quot;Slide 5&quot;/&gt;&lt;property id=&quot;20302&quot; value=&quot;1&quot;/&gt;&lt;property id=&quot;20303&quot; value=&quot;Let's Know!&quot;/&gt;&lt;property id=&quot;20307&quot; value=&quot;259&quot;/&gt;&lt;property id=&quot;20309&quot; value=&quot;10818&quot;/&gt;&lt;property id=&quot;20312&quot; value=&quot;0&quot;/&gt;&lt;/object&gt;&lt;object type=&quot;3&quot; unique_id=&quot;10588&quot;&gt;&lt;property id=&quot;20148&quot; value=&quot;5&quot;/&gt;&lt;property id=&quot;20300&quot; value=&quot;Slide 6&quot;/&gt;&lt;property id=&quot;20302&quot; value=&quot;1&quot;/&gt;&lt;property id=&quot;20303&quot; value=&quot;Let's Know!&quot;/&gt;&lt;property id=&quot;20307&quot; value=&quot;266&quot;/&gt;&lt;property id=&quot;20309&quot; value=&quot;10818&quot;/&gt;&lt;property id=&quot;20312&quot; value=&quot;0&quot;/&gt;&lt;/object&gt;&lt;object type=&quot;3&quot; unique_id=&quot;10589&quot;&gt;&lt;property id=&quot;20148&quot; value=&quot;5&quot;/&gt;&lt;property id=&quot;20300&quot; value=&quot;Slide 7&quot;/&gt;&lt;property id=&quot;20302&quot; value=&quot;1&quot;/&gt;&lt;property id=&quot;20303&quot; value=&quot;Let's Know!&quot;/&gt;&lt;property id=&quot;20307&quot; value=&quot;260&quot;/&gt;&lt;property id=&quot;20309&quot; value=&quot;10818&quot;/&gt;&lt;property id=&quot;20312&quot; value=&quot;0&quot;/&gt;&lt;/object&gt;&lt;object type=&quot;3&quot; unique_id=&quot;10590&quot;&gt;&lt;property id=&quot;20148&quot; value=&quot;5&quot;/&gt;&lt;property id=&quot;20300&quot; value=&quot;Slide 9&quot;/&gt;&lt;property id=&quot;20302&quot; value=&quot;1&quot;/&gt;&lt;property id=&quot;20303&quot; value=&quot;Let's Know!&quot;/&gt;&lt;property id=&quot;20307&quot; value=&quot;269&quot;/&gt;&lt;property id=&quot;20309&quot; value=&quot;10818&quot;/&gt;&lt;property id=&quot;20312&quot; value=&quot;0&quot;/&gt;&lt;/object&gt;&lt;object type=&quot;3&quot; unique_id=&quot;10591&quot;&gt;&lt;property id=&quot;20148&quot; value=&quot;5&quot;/&gt;&lt;property id=&quot;20300&quot; value=&quot;Slide 10&quot;/&gt;&lt;property id=&quot;20302&quot; value=&quot;1&quot;/&gt;&lt;property id=&quot;20303&quot; value=&quot;Let's Know!&quot;/&gt;&lt;property id=&quot;20307&quot; value=&quot;267&quot;/&gt;&lt;property id=&quot;20309&quot; value=&quot;10818&quot;/&gt;&lt;property id=&quot;20312&quot; value=&quot;0&quot;/&gt;&lt;/object&gt;&lt;object type=&quot;3&quot; unique_id=&quot;10592&quot;&gt;&lt;property id=&quot;20148&quot; value=&quot;5&quot;/&gt;&lt;property id=&quot;20300&quot; value=&quot;Slide 11&quot;/&gt;&lt;property id=&quot;20302&quot; value=&quot;1&quot;/&gt;&lt;property id=&quot;20303&quot; value=&quot;Let's Know!&quot;/&gt;&lt;property id=&quot;20307&quot; value=&quot;268&quot;/&gt;&lt;property id=&quot;20309&quot; value=&quot;10818&quot;/&gt;&lt;property id=&quot;20312&quot; value=&quot;0&quot;/&gt;&lt;/object&gt;&lt;object type=&quot;3&quot; unique_id=&quot;10626&quot;&gt;&lt;property id=&quot;20148&quot; value=&quot;5&quot;/&gt;&lt;property id=&quot;20300&quot; value=&quot;Slide 4&quot;/&gt;&lt;property id=&quot;20302&quot; value=&quot;1&quot;/&gt;&lt;property id=&quot;20303&quot; value=&quot;Let's Know!&quot;/&gt;&lt;property id=&quot;20307&quot; value=&quot;270&quot;/&gt;&lt;property id=&quot;20309&quot; value=&quot;10818&quot;/&gt;&lt;property id=&quot;20312&quot; value=&quot;0&quot;/&gt;&lt;/object&gt;&lt;object type=&quot;3&quot; unique_id=&quot;10627&quot;&gt;&lt;property id=&quot;20148&quot; value=&quot;5&quot;/&gt;&lt;property id=&quot;20300&quot; value=&quot;Slide 8&quot;/&gt;&lt;property id=&quot;20302&quot; value=&quot;1&quot;/&gt;&lt;property id=&quot;20303&quot; value=&quot;Let's Know!&quot;/&gt;&lt;property id=&quot;20307&quot; value=&quot;271&quot;/&gt;&lt;property id=&quot;20309&quot; value=&quot;10818&quot;/&gt;&lt;property id=&quot;20312&quot; value=&quot;0&quot;/&gt;&lt;/object&gt;&lt;/object&gt;&lt;object type=&quot;10&quot; unique_id=&quot;10628&quot;&gt;&lt;object type=&quot;11&quot; unique_id=&quot;10629&quot;&gt;&lt;property id=&quot;20180&quot; value=&quot;0&quot;/&gt;&lt;property id=&quot;20181&quot; value=&quot;0&quot;/&gt;&lt;property id=&quot;20182&quot; value=&quot;1&quot;/&gt;&lt;property id=&quot;20183&quot; value=&quot;0&quot;/&gt;&lt;/object&gt;&lt;object type=&quot;12&quot; unique_id=&quot;10720&quot;&gt;&lt;/object&gt;&lt;object type=&quot;13&quot; unique_id=&quot;10999&quot;&gt;&lt;/object&gt;&lt;/object&gt;&lt;object type=&quot;4&quot; unique_id=&quot;10817&quot;&gt;&lt;object type=&quot;5&quot; unique_id=&quot;10818&quot;&gt;&lt;property id=&quot;20149&quot; value=&quot;Let's Know!&quot;/&gt;&lt;property id=&quot;20150&quot; value=&quot;Professional Development&quot;/&gt;&lt;property id=&quot;20151&quot; value=&quot;LARRC Logo for PPT.jpg&quot;/&gt;&lt;/object&gt;&lt;/object&gt;&lt;/object&gt;&lt;/database&gt;"/>
  <p:tag name="MMPROD_THEME_BG_IMAGE" val=""/>
  <p:tag name="MMPROD_10818PHOTO" val="/9j/4AAQSkZJRgABAQAAAQABAAD/2wBDAAMCAgMCAgMDAwMEAwMEBQgFBQQEBQoHBwYIDAoMDAsKCwsNDhIQDQ4RDgsLEBYQERMUFRUVDA8XGBYUGBIUFRT/2wBDAQMEBAUEBQkFBQkUDQsNFBQUFBQUFBQUFBQUFBQUFBQUFBQUFBQUFBQUFBQUFBQUFBQUFBQUFBQUFBQUFBQUFBT/wAARCADXAS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5H4jWHinUPCd3B4N1Sx0bxE5T7LfalatcwRfOm/fErpu+Tf3r4R/a7+Pv7VH7JmgaP4g1DXPA/iPQ9Qu/sX2yz0SWF4ZthdEdGm/jCP3/AIKAP0cor8tf2Tf2wf2n/wBrTxfq2kaFqXgrSLfSbdLq91C90mV0iDOVRFVJPmdvn/74PSvvn4S6B8VdGutSb4i+LvD/AIlilRPsSaNoz2Jhbnfv3TPu/hoA9RooooAKKKKACiiigAor4E0T9vqe/wD+Ch998MZb1B4Bdf8AhHrc7V/5CifP5u/0d98OP9yvvugAooooAKKK8T+Mvhf42a/q8M3w08deHvCemJbBGtdX0NrySSbe/wA2/f8AIu3b/DQB7ZRX4nfGj9v39qP4O/ErxD4L1zxdplpq+jXHkzmz0a2dH4Do6b0+46Mr193+AvhR+0D458A+HPE6ftLXVpdazpltqH2U+DbB4YvNhR9n/j9AH2FRXwP8ZfiB+1v+y7oMniq61bwn8XfCFj8+oSjSWsLy3h/vskT4C/7S7+lei/sjf8FA/BX7UbDQ5ID4W8bQw+Y+kXMu9bheNz28o+//ALv3v50AfWdFFFABRRXknxo8MfFrX5dOf4b+M9C8KQwxOLqPVtHN80z/AMGxt6bKAPW6K/GT9oj9uP8Aao+AHxP1XwRr3jLSEv7AJItzYaNbNDcROm9HTfH6V9ffA3wX+0D8aPg/4T8dP+0dd6TNrenpe/YE8H2E0cO/+Hefv0AfbtFfC/xc1H9sD9nvw9ceK9P8T+FvjBoWmxNNfWc2ifYLwRpku4jhf5un8D/8ArY/ZI/4KReD/wBpbUrfwrq9ofBvjiVf9HspZfMtr7/rjL/e/wBh/wAN9AH2hRRRQAUUVXnnS3heSZljRF3M7/dWgCxRX59/Gj/gqND/AMJqvgH4GeGD8RvFc8v2eO+csbNpeeIUT55v9/KJ9a9A8H/Br9qrxraR6l46+OVp4GncbxonhfQba58kf3Hml/8As/8AfoA+xKK+Yn+Gn7SPgLFx4d+LmkfEREJc6T4y0FLPzePurc2mCn/AkNavw6/a70XW9Q1nw9490i6+GvjvQ7J9QvtD1Z1dLi2RSz3FncD5LiH5DylAH0RRXhv7Gvxj1f49/s+eHfHWupBHqGqS3m9LdNqIiXUyJ/44iV7lQAV8Nf8ABYWEN+yZbSf88vElm/8A45NX3LXw9/wWD/5NHT/sYrH/ANBmoA8P/wCCI0Sm7+Lsv8e3TE/W5r9Ua/LD/giJ/rvi99dN/wDbmv1PoAKKKKACiiigAryb9pb4qS/Bj4LeJPElnCLvW/JWz0e2H3ri/mfyrZP+/jp+tes18wePwPjV+154S8GKTN4b+G9uPFms/wBx9Sm3x6fC/wDuJ503/fFAH5D/ALVPwL8S/sm/GyxtJtUuLm/e2s9ctNXP33uPvzP/AMAuEf8AJK/cb9m74wWvx6+CHhLxzalQ+qWSPdRKc+Vcr8kyfg6uK+Wv+CuHwN/4WD8CLbxzp1t5mreD7jzptije1jN8k3/fD7H/AAevH/8AgjT8djFeeKvhRqdxkTj+3NJV2yd33LlP/QH/AAegD9VqKKKACiiigD8DP+CnsCwftqfELb1dLN//ACThr9s/2fP+SD/Df/sW9N/9JY6/FD/gqJ/yep4//wCuNh/6Rw1+137P3/JCvhz/ANi3pv8A6TJQB1+p6Vba7pl1p99ElxZ3cTwXEL8o6MpVkr+bm11K/wDgv8cTdaHO8F/4a8QP9kmRuvk3Gwf+gV+937SP7SvhH9mr4d6j4j8RahbLfLE/9n6SJlFzfXP8CInfn779EFfkv+w/+yF4n/ac+K1l4y8R2FzbeBbTUf7S1HUZYyqahNvL+TD/AHt7/ff+BD9KAP3HsZ/tdpDPtKeaitsP8NW6KKACiiigD8Pf+Cuaqn7X105/i0Gx3/8Aj9fqR+wn/wAmffCT/sAQf1r8t/8Agrv/AMngT/8AYBsf5vX6k/sI/wDJn3wk/wCwBB/WgD3N4llRlZd6N95Wr+b/AOOulH4QftG+OLHw7M+nDw/4muTps0HyPb+TO7Q7P9z5K/f342/HTwj+z/4LvPE/jDVYLC1gjdorcyATXTgZWKJM/Oxr8Yv2e/2avGn7cfx31PxPeafc6f4S1HWZtT1vWJIykKI83mPbwv8Axy87Bj7nWgD9v/hx4gm8U+APDGs3SiO71LS7W9lT+68kKOw/Nq6eqVhp0Gm2cNraxrDbQIkUUa9FVegq7QAV+bP/AAVs/ahvPBmh2Hwh8OXhtb7W7c3muTxv86WZ+RIf+2mHL/7Cf7dfpNX86X7avxAm+Jn7UnxJ1x5XmRNZmsrf2htv3Kf+gCgD9F/+CRn7OFn4Y+Gdz8W9Us1k8QeIpHttMkdP+PewR9j7P990f/gKJX6LV5r+zp4Wg8E/AT4d6FAoQWWgWcRH+35Kb/8Ax4mvSqACvl/9vL9m+y/aB+A+tiC1UeLNBt59Q0a6i/1vmKnzwe6TINm3/cr6gplAHyP/AMErJfO/Yt8I/wCxd36f+TL19d15J+zj8FE/Z/8Ah1N4Tt72O/tf7Vvr62aKLyvKhmneVIsf7G7bXrdABXw9/wAFgv8Ak0ZP+xisf/QZq+4a+HP+CwTr/wAMiof7/iGx/wDQJqAPEv8AgiH/AK74u/XTf/bmv1Qr8sP+CIn+u+L3103/ANua/U+gAoorwLW/2iXtf2ufDnwZsra3uEuNCudZ1O5ct5tu2f3KJ25w/wCa0Ae+0UUUAYHi/wAVad4F8Kaz4i1eZLXTdJtJb25m/uRom9z+lfDf7J37XXwd8IeEtf8AFHjXx1aWHjvxvrM2uatata3Ej2av8lrbb0h/ghRP/H69e/bKv/8AhYGqfDz4GWkhEnjnVfO1kxvjytGtP31z/wB9lET/AL6r6Yt9PtbK2S3igiihiTYiIv3U9KAPmvxT+3B+zd4w8OapoWq/EKyuNM1O0ms7iJ7G7+eF02OP9T71+MXw/wDHp/Zu/aJ07xL4b1EatY+G9Zd4bqBGRb6037H+/wD34f8A0Ov6OfIj/wCea/8AfNfk9/wWR+BKaZ4h8L/FfTbfbBqaf2NqxjX/AJbJl4H/AOBpvT/gCUAfqd4f8Q2XirQdN1nTZ0utN1C3jvLedejQum9G/UVsV8Hf8ElPjiPiP8Bp/A+o3Pmaz4MmEEO9vnaxm+eH/vht6f8AAEr7xoAKKKKAPwQ/4Kg/8nqfED/rjYf+kcNfc17+w3rnjX9mTw1qngD4r+P9N8WTeHrS8t9OvvEcz2ErvbI32bZ/yyT+FP7nHWvhn/gqL/yep8QP+uNh/wCkcNftd+z/AP8AJCPhx/2LWm/+k0dAH4ifs5fGTQvgd8dbqL4zeCLXxdB9s+xajJ4hsvteo6RMj7N6F/v7ON6f98V+8HhjUdJ1nw/YX2gzW13o1xbpNYzWm0wPCy/Js2/w4r87/wDgqp+xuPFehT/GXwnp/wDxOtOi2+IbWBf+Pu2T7lzj++nG/wD2P9yvMf8Aglp+2r/whWtQfB7xpqJi8P6lLjw/eXLfLaXLf8u2/skn8H+3/v0Afr1RRRQAUUUUAfh7/wAFd/8Ak8Cf/sA2P83r6g+D/wCxfffFH9jrwVq3hX4rePPDXim/0RLm1hTxDN/ZSOf+WX2dPuJ/ufd/Cvl//grv/wAngT/9gGx/m9fqT+wj/wAmffCT/sAQf1oA/G34Y/EN/wBnv9oS8tPjV4Lh8dLZXP2TVrLxEn2y5tdj5822d/8Avv8AuOlfu98OfEHhzxV4I0bVvCEtnP4bu7ZJbF7CMRweUf7iAfL/ALtfF/8AwU5/Y6/4XD4Hl+JXhXT9/jTw/ATeRQIN+p2KnkH+/JH99fVN6f3K+VP+CZn7ax+Cfi+P4e+ML9h4F12YC0uZpPl0y8b+Pn7kL9H/ANv5/wC/QB+1FFMQ70p9ABX8zPxmtptP+LXjy1uE2Tw65fo/+/8AaXr+mavwf/4Ka/BS6+FP7UviHUEtnTRfFxOtWcwT5Hd/+PlP9/zuf+BpQB+23wwuEvfht4Unj5SXSbSRf+/KV1VfMX/BO/4t2vxd/ZR8FzJcLNqmg2w0PUE6uklv8iZ/34fLf/gdfTtABRRXG/FP4had8LPhz4k8X6u6Lp+i2Ut7L/t7F4T6s3y/jQB0NjqlpqscktncRXKRyNC7xNvw6n5krRr5G/4Jf65ceJf2VrXW70/6Zqev6reTf9dHunZq+uaAMXX9f0nwrpM2pavqNppOnQ/628v7hIYV/h+Z3OBX5uf8FYv2k/Afiz4P6H4H8MeKNL8Sa1LrMd9cjS7pLmO3hijfG9k+X53dPyNfo54o8J6L410W60rxBpFlrulz7POsL+BJ4Ztjbl3I/wAp+cZ5Fccn7L3wbj+78KPBaf8AcAtP/iKAPy6/4JJ/HXwX8J/F3jrRvGHiKy8NDXbezeyu9QlWGBniaTchZvkVv3g6/wBK/VUftB/C1v8AmpHhL/weW3/xdUP+GYPg5/0SjwX/AOCC0/8AiKj/AOGVvgz/ANEk8Ef+E9af/EUAcB8ZP29Pgz8HPDt3fy+NtK8S6nHHmDRtCvEu7m4f+FBsyqf7z18Ff8E7PifrPx2/4KC+IPHOvyK+p6npN9cuiPlIU/cokKf7KJsT8K/TeP8AZd+DcX3fhP4LT/uAWn/xFa3hX4LeAfAepnUvDHgjw94d1J4fI+2aXpkNtLs/u70TpQB3leffFT43eA/gno/9qeN/FFh4ct2VzEl5Niacr94RR/fc9Pug16DXG+M/hX4O+JEtk/i3wpoviY2gcWx1jT4rryd2N2zep2/dXmgD8z/gJ+3X4R8cft7+J/H3jK/TQvDuo6K2g+G7m+fZHYwrMjqJT/AZdjv9XxX6laD4g03xRpdvqWkajbatplwm+G8spkmhkH+w6HBrhv8Ahl34Pf8ARLPBn/ggtv8A4iu18N+GdI8IaHaaRoekWmiaXapsgsdPtkhhhH+wifKtAG5XyX+3z46+FPiD9nH4h+FPEfjXQLbV47OSS00/7bC96t9D88KLDv3796ben8VfWlea6v8As9fC3xFrF3q+rfDjwnquqXbia5vr3RbaaaZ/77u6ZagD8M/2Hf2jo/2aPj1pPijUJZv+EZvUfTdYSE7n+zv/AB7f49jhH/Cv3i+HvxV8JfFjRTq3g3xJp3iaw6NNpl0k3lHH3Hx9x/8AZfmsL/hl34Pf9Es8Gf8Aggtv/iK6Xwd8M/Cfw6guIvCXhjR/DMN0/mXEek2MVqszf3m2INx+tAHWVxPi34w+Bfh/O9v4o8aeH/D12kXnPDqepw2zhP72x36V21ef+K/gh8PPH2r/ANqeJvA3hzxDqmxYftuqaTDczFF/h3uhNAH4NftsfFLRvjD+1B488V6DcpdaPd3ccNpdA8SpDAkO/wD3H2V+vX7In7V3wu8Sfs+eBLW68deH9K1bTNFtdPvrDVNRhtpopYYER/kd87flr1r/AIZd+D3/AESzwZ/4ILb/AOIpj/stfBqT/WfCfwW/+/oFof8A2SgDvYp7HX9MSaF7e+sbyLcrpsmhlicf+PK4/OvxP/4KFfsS3X7OHi+bxd4Xspm+HGs3G+F4F/5BVw5/49n/ALif3H/4BX7Z6ZpNno2m22n6faxWdlaxJDBbwpsSJEwEVVA4UYqPX/D+m+JtJudK1awtdU067Qxz2d7Ck0Mqf7aN94UAfmp+xL/wVD0j+w9P8F/GXUpLTULVEgsvFDfNDcIPurc4+4/+3/F/Hiv0X8EfEzwr8S9Nkv8Awp4l0jxHZKcGfSb5LlV/3th+WuZ/4Zc+Dv8A0SvwZ/4ILb/4ium8G/DHwn8Ora4g8JeGNH8MQ3T+ZcR6TYxWqzN/efYg3H60AdZXI+KPin4N8ByJD4m8W6J4dmaPzVTVtRhtmZR/F87jIrrq4Xxj8GvAfxGvoL3xZ4L0DxNe26mKKbV9MhuXiQ/wozpwKAPw8/4KIfGDw78af2odc13wvqUWqaFaWdtYRXsP3LhkT53T/Y3t+lfpF/wT8/aj+G9/+zJ4K0DVfG2iaHrug2n9n3lhq2ow20y7JH2Ou9/nRl2dK+if+GXPg7/0SvwZ/wCCC2/+Iok/Zd+Dcv3vhP4Lf/uAWn/xFAHeaRrNjr2mwahpt5BqOn3KeZDc2syzQzL/AHkdM7q/Hf8A4KU/sPT/AAm8RXvxO8GWDv4E1SbdqNlbp/yCblu//XFz0/uMdn9yv2F8PeH9N8MaPa6Vo+n2uk6baIIbezsoUhhhT+6iJwtTanplprNhcWWoW0N5Z3EbxS286B0kT+6yn73egD8qv2FP+Cmth4P0a0+H/wAXdQnWytFSHSvFBRpvLiHCQ3P8exeAj88ff9a/TH4ffFvwX8Vbaa48H+K9H8TRRKjSnTL5Lkx7um9UPy/jWL/wy78Hv+iWeDP/AAQW3/xFb3g34T+C/hxLdS+E/CWieGHu9i3L6Rp8NqZgn3N2xBuoA7OvD/2pv2YPDv7Uvw2n8M6z/od/bubnStVSMO9lcc/Pj+JW4DL/APWr3CigD8Rfhr4h+Ln/AAS8+MF3H4q8P3V94J1SVIL42x3Wd+ifcmtpvurMmfuN/ut61+qnwm/ay+FHxs0uG+8MeNdJkd1+ewvLlLe8i/2Xhf5q9T1jR7DXrCay1Kyg1Kzl+WS1uolljf6q3FeH+Iv2Cv2ffE11JNd/CzQEnblvscb2o/75hdKAO28f/tDfDT4Y6W1/4p8eaFo8SKeJr5Glf/cjX53/AOAivmD4neHfG/8AwUP0qbRtJTUvh58F4o3mi1PU7YRX/iS8QfudkD/Oloj/AD5f7/H/AAD6D8B/sgfBf4ZXSX3hz4a+H7K+iHyXUtn9pmT/AHHl3sv4V7TQB8k/8Ex/DGoeDf2VrDRdYtXs9U0/W9StbiF02FXS5dDX1tRRQBzPi248S2ljC3hnT9M1C9EgLx6rePbRlO+GSJ/m/CuY/tX4wf8AQs+C/wDwf3f/AMh16bRQB5l/avxg/wChZ8F/+D+7/wDkOj+1fjB/0LPgv/wf3f8A8h1a+L3xXtfg74atdb1DS77UrKe+tdO2aeELpNcTJDF990+Xe6iu6t5Hlt0eWPyXZfnTd92gDzv+1fjB/wBCz4L/APB/d/8AyHR/avxg/wChZ8F/+D+7/wDkOvTaKAPMv7V+MH/Qs+C//B/d/wDyHR/avxg/6FnwX/4P7v8A+Q69NooA8y/tX4wf9Cz4L/8AB/d//IdH9q/GD/oWfBf/AIP7v/5Dr02igDzL+1fjB/0LPgv/AMH93/8AIdH9q/GD/oWfBf8A4P7v/wCQ69NooA8y/tX4wf8AQs+C/wDwf3f/AMh0f2r8YP8AoWfBf/g/u/8A5Drc0/4gW198RNX8ILZXMV9p+nW2pNcuF8maGZ5kTZ82fvQvXn2v/tJ2fhfXPH+n3fhrWHh8D2kOo6tcweTJi0lSR1miXfvfCQyMyffFAHS/2r8YP+hZ8F/+D+7/APkOj+1fjB/0LPgv/wAH93/8h13Gi61aeJNH0/VLCYXOn30EdzbzLyHjdQ6P+VatAHmX9q/GD/oWfBf/AIP7v/5Do/tX4wf9Cz4L/wDB/d//ACHWj4q+JMPhLxRoWgTaXfX17rEF5LaNbquxnt0DtH8z/efPy10Xh6/l1rQ7G/msbjS57u3jmks7sKJrcsufLbb/ABL0oA4z+1fjB/0LPgv/AMH93/8AIdH9q/GD/oWfBf8A4P7v/wCQ69Nrzn4s/FaL4T2GiXVxpN3qY1XVrXRovsbRJsmuH2Qlt7j5dxoAg/tX4wf9Cz4L/wDB/d//ACHR/avxg/6FnwX/AOD+7/8AkOrXgH4p2Hj3xD4n8PrbXWm694ZuIbbVLC7VN8XnR+bCyuuVdHT0/wD1+h0AeZf2r8YP+hZ8F/8Ag/u//kOj+1fjB/0LPgv/AMH93/8AIdem0UAeZf2r8YP+hZ8F/wDg/u//AJDo/tX4wf8AQs+C/wDwf3f/AMh16bXHeAPH1r8Q9Lv7yztLuy+xald6ZLDebN5mt5nhk+47/LuQ0AYf9qfGH/oWPBX/AIP7v/5Do/tX4wf9Cz4L/wDB/d//ACHV/wCIHxN07wPqOg6M1vc6j4g8Q3DwaXpVki+dcFF3yvlztRETlmbHWrfhvx0ms+I7rw9d6beadqttZpeskwVomid3Rdjr8rfcoAxf7V+MH/Qs+C//AAf3f/yHR/avxg/6FnwX/wCD+7/+Q69NooA8y/tX4wf9Cz4L/wDB/d//ACHR/avxg/6FnwX/AOD+7/8AkOvTao3V1BZjdLIsSllXezfxMdi0AcB/avxg/wChZ8F/+D+7/wDkOj+1PjD/ANCx4K/8H93/APIddXoms3Op3mrwy6Xe6fHY3Pkwy3PlhL1NiP5sW1vuZcp82PuV0VAHmX9q/GD/AKFnwX/4P7v/AOQ6P7V+MH/Qs+C//B/d/wDyHXptFAHmulal8UP7Ss4tT0DwrBpzyoLia01u5mmjj/j2I1qm5v8AgdelUUUAFFFFAHhf7Xuk6vrvwtsNN0TRdQ1u8bxFo9y8GnRb3SGG/hmmf/vhHqp8UvG2raxrelaNYeAPEGp6OLu2kvNVaKWG3iLM/wB+BHR7lEA+dPubnT0bHv8ARQB8heCPCfiTVL34W2fibRvFE0GlS+IbLVjcpKsb2zO/2NJtj/OmzZs+/XE6tL4msvBPhvS/ET+JtLuD4VubN7qWzv7l9FuPtb+Tev8AZkd9/lJ/Hs+59/79fedctq/gfTNZ1B76Zbi3vZYEtpprS5eJ5oVLlEfb94De/wD321AHzF4z0PW9O0rx5b+DtL13VtE1aLw/qfhq70qWaaJ0Rk+0NG2/5Pk52fx7q3pj4mX4xaRrlv4a8Q6Vp9t4pv7fUZNjzfaLF7KZIbl3d9nk+d5GxET9zs+evpbTdKtNG0+2sLK3S2s7WJIoYY12qiJwiip7i2hvbZ4JUSaGRNrI/KstAHwnoFrrviXw9dW+karrenfEWLwtNBp1lqEN5ZzateI/76/SaZEhebyX2fI7/f8Av7ESvqv4TaDZaImqzab/AG/HbXrwzfZtcXyUhfYFIhi2DZ/t/wC1W5onw70XQrq0uYIJnexiaGyjuJ3mS1TAG2Lf93hBXYUAfHGmWHjC6vbq4l8JeKNJsdV8Ja3ZXWnhJpXS/wDOR7bzpt++WbZ52yZNifPsSq9z4M+Idn4e+zeGNN8SWWqXvw8tIb2aSZ43m1JJofOQu7/Lc+T5yI/+39+vs+igD5/+Fnh+LTvjtr9/o/hnV9F8P3nhjTYIZr+0mijaaK5undPn+6+yZK8t+J3wn8Y/ED4vfGCXRrDUbI3dlo76emoo6aP4iFsk/wBpsLn/AKZPvRN/+3X2lRQB8rXNvr/xK8UJe61oPjHwd4dm8O2sGl6Zp8KJc6ZqKTv9pT5N6o+z7Nsm+5sR6bPF40m+Kumajp/hzxDo6xa9qlldzzI9ws8L2zrbXMzl9rw+cIXRETZDX1XRQB8Y6d4I1eNPhlNe+FfFD+ILTRtVtvE168Uru19LZbC/nb/n3zb9jp/sfcpkPgjxNqnh9DqWheKZLuL4UW1lskab/kNJv/2/+PlP7/8A4/X2jRQB8SeKtRmu/FKweMNQ17SrWVNCkuNZurS/8nTkSFPtlk726bIfO3/O8zp/rn/2K9b/AGrfD99rXgrwVpmj6Rq+rNaeLdGvZhpCs81vbW90jzSb/wDZXNen6p8OtE1m61GW5tpRHqDrJfWqzukN4+xI/wB6mdr/ACIi/wDAa7GgD40Xwt8SfAnhzx94LtNF1bU9R1DULbVbfx3ZKn23WdO89POtbmT+C8ht0eFP4HTZs2V0njnwPq1tp0EnhA+J9QSG6ub4aXq9pN9juA/k5hhdNk1o+cvC/wBxH87f8j19T0UAfL+iaB4isR4q1nX7XxjqnjW11DW5orHSLj7NbahaP5xsoUm+5s8nyUT596TJXE61oXjWfwZ8RrC08PeKrT+09L0W80a20+KWEQXKPsuUT596Pwm/f9/Zvr7WooA+crf4fvo3xJ1yx1HSdduvCNxaWl14cNjNcv8AZLjzpnvE3798Tu/kP8+E2fL/AHxXL+E/CmvaRr+h6xB4d8QWWpT/ABK1W4vpDG6D+y5hdFHdd23yXd4X/wB/tX1rRQB4D8WvCet6d8e/h18SdN02fXNM0mzv9H1OztI99zbR3JhdLmNP49jQbHVPm2P3p/xVv/GPirTzDoGhaja6LDcabJd3bD7Nf31t9sT7ZbQr99f3Prs373VK97ooA+SvEng3xTf+Iv8AQNM15PBg8ZaRNp9lbebDJDbJC6X7lA+9LZ32fI/+38lULzwt41i0jWLfT9P1tTpniPV5tL0jULOZrO+sH8nyYUmR99s/3/Jm+4nz702V9iUUAfMUfhzxuL2N2ttS/wCE3Pjr7TJqQ3fZf7B+079m/wC5s+x/udn3/O/77rlIfhDd3XwittSvfDviS61u18aJPNb3s1xNcf2WmuecmyHfl0S2f/f+/X2RRQB8nXWheJLfxL4g1LTtI8S2+l2nxA0rVbePZLvk077FDFc+Sm/e6eb5m9P/AByqOi+FfEGt+JdCg1Lw94ng0j/hYWq3MqSySqqaXNZyeVvG/wD1LzND8n8HPpX1/RQB8nfDLwr4i0XUvhfeHRfE0N1Fr2t2mpyXhlcw6X/pX2NJt7/6r/j12f8A7dfWNFFABRRRQAUUUUAFFFFAHM+MPDL+KtK+xJq+raKTIr/atJuPJmP+zv2N8vNcj/woyb/opHj3/wAG6f8AxmvVKKAPK/8AhRk3/RSPHv8A4N0/+M0f8KMm/wCikePf/Bun/wAZr1SvE/jj8Zr74V+IfCk6W1vN4Y/tS2tfEty7fPZW92XhtnXn/n42b/8AYoA2P+FGTf8ARSPHv/g3T/4zR/woyb/opHj3/wAG6f8AxmuQ+OXxy/4VN8QdKsdd1RvBnhPUNPd7bxRNZfadP/tHzP8Aj3un/wCWKbNj/wAG/c/zjZT9d8eeLLX4w/BnQk1+wfSPFGm31zqf2O2SWOaa2hgcPBN/cfe//AKAOs/4UZN/0Ujx7/4N0/8AjNH/AAoyb/opHj3/AMG6f/Ga39MbWE+JGtxXGtedosVjbS2+l/ZETynd5gz+b95/9V0rDf8AaF8Bx/GhPhI2uqPHj2n21dO8l/ubd/39uzfs+fbQAz/hRk3/AEUjx7/4N0/+M0f8KMm/6KR49/8ABun/AMZrjf2lvjJffBvxX8OLp/EUHh7wtqd7eQ6zJc2yTbYYbOa53J6NujC/jXY+EX8U6r4Z1jX7rxTFcWmpxteaJFa2sLrY25Tcm91+WZ+f930z96gBf+FGTf8ARSPHv/g3T/4zR/woyb/opHj3/wAG6f8AxmuR+E/jfxl8QP2TtD8YXOvxWvi3U9L/ALQN8unr5MT/ANzyf7vFelfED4iaH8Gvh/qHifxZqv2bR9Jt0a+vXi3F+dmQifxM56D1oAw/+FGTf9FI8e/+DdP/AIzR/wAKMm/6KR49/wDBun/xmul8GeNtJ+KfgLT/ABL4V1Uz6Tq1r51lfpF26btjj26NXBfsweM/FHxM+DUGv+I9WS71i6vL63L21mkKQ+TczQpsT6IjfPQBsf8ACjJv+ikePf8Awbp/8Zo/4UZN/wBFI8e/+DdP/jNcr8CfHXizx/8ABXxBrmta/ANZXUdXsrO7iskRLdbS6mgRyn8f+p3N+VekQeKY/Bfwtj8SeLNXQwafpn2/UdTaLYmxU3u+xenFAGD/AMKMm/6KR49/8G6f/GaP+FGTf9FI8e/+DdP/AIzWt8Ivi/4Y+OXgSy8XeDtTOpaHdu6JcNE8Tb0fY6MjjcpyK4T4NeOPFXx5+Hknjqx1ePw1Y6nc3P8AYlhHZpcbLaGZ4ke53/MzPs37E2bN2OTQB0v/AAoyb/opHj3/AMG6f/GaP+FGTf8ARSPHv/g3T/4zXjjftaXdz8NvBni/WLe58LaBNqWo6N4p1TS7R75NJu7aRol52Pst3dJP3xT5fkz1NdH4z+Kfiq38P/B7UdE8X6PqMPirxPDpN1qGk2yXFvd2cyXMiSwkn5H2wp/e/j9KAPQP+FGTf9FI8e/+DdP/AIzR/wAKMm/6KR49/wDBun/xmtu/Gs/8LK0iOLWfL0aTTrmW4002iHzpkeFEfzfvp988VieNv2hfAnw5+JfhXwBr2uLZ+LPFBI0yz8l387J2JvdV2Juf5F3dSKAD/hRk3/RSPHv/AIN0/wDjNH/CjJv+ikePf/Bun/xmsj9pPxt4k8D6V4Kl8NaommNqXinTdGuzLapc5huZtjsm7+JOtdfrv9u/8Jx4etbTXXs9Pltbn7Xa/ZIneZk2bX3/AMH36AMf/hRk3/RSPHv/AIN0/wDjNH/CjJv+ikePf/Bun/xmvLfCPxm8Z2F94g8C+M9Vt7HxFqNldaz4P8R2tkqRajbRZMkLRP8AL9ph2/OmfmRt/FdLeeMfGWn/AB5+G3hGTxLHNpWreH73U9Q26fEryzWz233W/gR/Of8A74oA63/hRk3/AEUjx7/4N0/+M0f8KMm/6KR49/8ABun/AMZr1SigDzjQPhC+h6ra3/8AwnHjDUGtzu+zX+prJBL/AL6bOa9HoooAKKKKACiiigAooooAKKKKACiiigArxbxR8Dj8RPAvjzRvFR0jUbzxKJ4IbxbJ0+yQMmyFeX370+/lNnz17TRQB43ofw48baZ4etLPWPFGmeK3fRIdIv7bUtOcWd08W/8A0nZvf53R8On3W21jWv7NknhbTfhYPC+uLb6r8PoJrazOo2+62uobiPZPG6Iw2D5E2bT8m3+OvfaKAOQ8K6LqVne32o6zewXWp3qxIyWcWyGJE37EQt8zfff5jUh+G3hV/HKeMH8O6d/wlS232RdaNsn2ryf7nmferq6KAPIfip8JdV8fePfh7rlrq9jbWnha/nvJbO6s2mN151tJbOm/f8nyTGsv4RfAzWfhD4j8QWem67ZS/DG+nkn03wn9jffo+8fvEtpt/ELv8/k7NifwV7lRQB4j8Ovgx4h+H/w9074fLr1jdeE9P/0e3ujaul/9j37khb59m/HyeZj/AIBXqfinwtpHjPQb7Rtd0621fSb2PybiyvIfOhlT0ZD1rbooAwNM8PWnhXw3baP4csbLS7Kzt/JsbOGLZbQjGEXYnRPpXj/w1+Cnjj4bfDbRfCFn4v0pILTU3vLnUI9LlSaaJ7x7maFU87am/e6b/wC4ele/0UAeIeC/g94g+HWl634a0LXrNfC2p6je6hCbq1d72xF3O800KNv2P87vsd+med9erSeHdPutAfR7i2iuNMe3+yvbSrvSSHZs2P8A3vlqveX88PjPTLAEfZLiyuZnTb/Gjw7P/Q3roaAOf8IeC9A8BaDbaL4b0iz0HSbTPlWOnwrDEn/AVrznwP8ACrXfhP4avfDHhDVdPi0Brq4n05NQtXnfSxM7yNEm1/3qI7vtDbeMJXolnrFxe+K9UskCNZ2MEO9x9/znLts/BNn/AH3VzQtYj12za6hVhGs80KuejbHZN3/jtAHmHgj4KT/CjRPDWk+E9dY2WnQXkd7bajBvTVrm4mSaW5mdeVfeJP8Avvb0rn5P2YoLf4eaRpWl6tb6Pq+l+Kn8Y2VxbWZFjFePNI7wi2D/APHvsmdMb+++voWigDi9A0PXDrK6r4gvrKe4jt3tYLbTonSJEd0dm3OxZmPlpVjXPhx4V8S+J9F8R6toGnahrujb/wCztSurZHntN3Xy3/hrrKKAPNvjP8Mj8WfClrpsOovpOp6fqdnrWn3nleasVzbTpLHvQn50Ozay/wC3V7TdA8R3Gqx6rrWo6c97b2ksFtbafbusId9hZ33PuYfIny13dFAHhPjv9nyf4n/B6Hwf4i1OCLX7KX7VpXiHRrd4H065TdsmRHd/75R03/OjOO9X/EPwk1+++MPhHxvp+sabGnh7R7rSU0+6tHbzjcGEu29X+T/Up/B/FXs9FAHH+BtF1/RtMvl8SazBrOoXF9NcJJawGCK3ic/JCiu7n5E9+a7CiigAooooAKKKKACiiigAooooAKKKKACiiigAooooAKKKKACiiigCCd3jhdok8x1XKrn71YPhfxLa+I7SUxq9tdwOI7qznys1u/Xa39G/irpa5HxF4bkvrmHVdLlWx1y1XbFOwwky5J8mYD7yH/x37y80AddRXM+GvE0XiGzl3Rta31q4hu7SZsyW8v8Ad9xz8r/xV01ABRRRQBy+qf8AJQPD/wD143//AKHbV0MsyQQvI7bUVdzNXN3WH+JOnqMDyNJuXb/gc0OP/QHqD4gO13psGjxMI59auBZZXGVi+/M3/fpH/HbQBl6bqtxpPw/1DX0j/wCJnq8z3Nsjn77zPstk/wC+PJFdf4e0iPw/odhp0LGSO1iSIN/e6fNWDcQLrvjmxsoz/wAS/QU+0yoo+T7Q6bYU/wCAJvf/AIGldrQAUUUUAFFFFABRRRQAUUUUAFFFFABRRRQAUUUUAFFFFABRRRQAUUUUAFFFFABWR/bOnf2u2mC+tzqSxee1j5q+csX3d+z723Petevl/wDaR/YvsfjT4jh8f+FfEeo/D/4r2ESx2niHT532Sqn3I5o/7v8Auf8Aj1AH1BXM6/4y03QrSSWacTFJfIEMQ3uZdm5U/wBhj/tV+Yv7RH7VH7U3wo0eHwT40vbLwLrBR4bfxfZ2KNZ6x/uXH3Ld8f7A/wCAV8WeBPj18UvgF8Rb3WrXV7pdV1T59UttZf7XbawknXzlb5Zkf+//AOP0Afv5LZWHjm1t9T0jVns7yAukN3b5yj/xRTRN97oNyPh/9w1NpHiyeK9g0jXoV0zVmI8pw2be99TC/wD7I/z/AF+9Xw3+zn+3F4O+MF9aQWF8PAfjplRTompXKC3vT/ctrl/klT+5DNsdOdj19gaZ430fxhA2geKrSK0vWby3truP9078bMbvmR+PlD7HP8G/G+gD1WiuE+06t4GK+e9xr/h8f8vB+e8tE/2/+eycfe+//v11um6nba1YxXtjPFdWsq74pon3IwoA5zxTot7BeRa/o0fmavbKVktt+xL6H/ni/bd/cf8Agb/Zd862ia7beItLiv7Ni1vKvO/5HT+8jj+Fl9K264HUD/wg/iE6si7NC1WVI9QT+G2uPuJc/wC6/CP/AMAf++aAO+ooooA5XSSbr4ga7N1FvaWltkf3szO36OlY1zrECa/rviG5DtZaFAbGBUwd8z7Hm2f7X+pT/eDinWOsromi+MvEMq786hNsjPVvJRLZE/4G8P8A4/VHQtHa41TSdBmkWeHRNuo6nODxLfykuif99u83/fmgDqfBekT6Pov+nlTqlzI13eup6zP9/BP8C/cX/YRK6aiigAoorP1XWbLQrJ7u/uorW1T78krcCgDQrgfGvxGt/DZeztGF3quB+6LgpDvzs83bzz/Ci/O+OPWvIfjh+1hofw20Ca91LV08O6SgaPzpj/plw/8AcRPvJ+AZ/wDc+/X5XftC/t2+Iviol1ofhcT+FvCb742dH2Xt2j/f3v8AwI/8aI+5/wCN3oA/WPwj+2/8IvFnj658FHxfYWPiO1GGS6nWO3lfPMSTZ2O6fxIG+m6vUviD8VfCvwm8I3XijxXrtno2i267vtM8o+f/AGU/vsSPuJX89Pg/4Q3+teItP0qbSr7U9cvXH2Hwrpib7+4/66f8+6f7/wA/t/FX6i/s2f8ABNryoNH1z41SRay+n/vNJ8CWkzNpWmDjG/P+uf8Avds9d9AH2V8Gfi9oPx0+H2m+M/DIvP7FvzJ5X223aGU7H2H5fqprv6pWdlDp9tFb28KQwxJtiijXaqr2WrtABRRRQAUUUUAFFFFABRRRQAUUUUAFFFFABRRRQAUUUUAc/wCM/BehfEHQLrQvEmlWmt6LdLsuLG8h81HFfm9+0j/wTA1HQLK71L4Tqvijw9l5n8C6zN++tumfsFyfut1+R/zev1BooA/mo8S/C27s729ttPtr7+0LJ3F7oOpweTqVnj+/F/y1Xp86f98JXsHwM/b28b/C+0tdE8Sp/wAJ94RhTyUstTl2Xtqn9y2ufv7OnyPvT/Yr9gv2iP2Rvh7+0tYIfEenmx8QW6YsvEen/ub+2b+H5/41/wBh89O1flZ+1P8AsR+N/gnJPqHiixfxF4YD4i8eaDb/ADxJn/l/th/6H/4+9AH3l+zx+2T4f+I9vHH4Q1s67tXfL4W1Y/ZtVtP9xP8AlsvT/U71/wBhK988ParpniOSfWPBGopa6oWMl9pF1lYrn/fT+B/+mqf8D31/PRqPhnU/CktvqkE/mWZfdaazpk37ov8A7L/wPxnY+x+K+kvg3/wUG8UeE5rK18dJceKre2wIddtZvJ1m3/7bfduP+23z/wC3QB+2/h/xhBrrS2sscmn6rbqPtGm3PEsf+1/tp/trxWzf6dBqdnNa3USTWs6PFLE/3XVutfIHwp/ax8I/GTRYbqXVk1hbE74vEWkgwalpecZ+1W330Xj53TfC/T56+i/C3jhZxZ2msXME63gH9n6vZv8A6JqA/wBk/wAEvH3Pb5KAL3gvUbiylufDuoTGS90wr5U0hw1zat/qX6feGNj/AO0n+2K66edbaF5X4RF3NXJ+PLaSxgt/EdqHa60cvJIiH5prZv8AXR8f7I3qP76JU3jy/WX4favPassou7Jo4nX+LzfkQ/8Aj9AHDPq8Wm+FfC8VxHJLHFA3iG9gX7zvvDwwj/ae4mTZ/wBc67/wRo02jaKPtzq2qXMj3l9IDw8z/ex/sL9xf9hEridGtF8S/EG5ijx/Z9jMjvnp5dtvhtk/8CPtT/8AbFK9doAKK5nxb460jwTaGfU7jY7/AOqto/nmm/3Er4P/AGpP+Ch+ieDPtekRznU9R+5/wj+nTfc4/wCXmb/2T/xx/v0AfXvj346aP4Qsrp7W4gne3Dede3Euyzt/d3/j5P8ABxx87JX5x/tHf8FKoRez2ngqRfEurrvQazc/JZ2//XFP4/8AgH/fb18XfGL9onxn8a71/wC3tSMWlo/7nSLMbLaH+5/v/wDA6zvCfwvutU1LT7e+gvJr+/KjTvD+nRb9S1Ev9wImP3SH++/r8iPQBBrOs+L/AI1eIrrVdX1OXVrpFL3F5eyhLe0h/wDQIk/2Er6H/ZU/Y48X/HPUo5vB9v8A2doUb7Lvx/qtu6Qp/fSwhb77/wC3/wCgV9Z/szf8EyjNHp+t/GOCCLTIj51l4A0w/wCjQt/fvJf+Wz4//b/gr9E9M0q00LT7exsLWGzsrdNkVvboESNB/CqigDyL9nj9lXwH+zRoUlt4ZsHn1e5Qfb9f1Aedf3rdfnf+7/sJxXt1FFABRRRQAUUUUAFFFFABRRRQAUUUUAFFFFABRRRQAUUUUAFFFFABRRRQAVXngS5heKZVkiZdrI4+VqsUUAfC37RX/BM/QPFr6l4h+FMtp4L8QXQL3WhzRb9E1P8A2Hh/5Y/7ycdfk71+XXxT/Z/1r4f+KZNB8QaFceB/E+TjSdSf/Q73/bs7n7j9vld+/wB/tX9F1cH8VPhB4Q+NnhWfw3400C11/TJc7Euo8PC+Pvxv95H/ANtKAP5v9M1PXfh14kju7K6v/D+vWL/JNC721zE9fYvwA/4KCXugyPo/jOG3S1u/ku7lIv8AQLv/AG7m2T/VP/02h/74evRP2m/+CbHi34e2s194OhuPid4Ht/u6a77dd0lP+mD/APLZP9j/AMc/jr4K1rwHLaWtze6U76rp1uD9ozHsubLr8lzD99On3/uUAfvP8E/2iND8fWlpaDVftKyqht5biVHlXf8AcR3T5Jkf+CZPv/cfY/3+h1W/Xwx4a1HQ5QfI0nU7Oa3z/FaNOkyf98bHT/gFfgf8Jvjb4g+Ft/G1hfStp+7c9nnKp/edP7jf+Ov/AB1+jHhj9s+0+Mnwen826T/hL9Mt/sz7/ke+tn+4/wDvwzbEf/rtvoA+7fgdp7ReCYdTl/4+tVf7SzY6p91P/i/+B1xn7QH7VPhv4L6PetLf20dzbnZcXNw+Ibd/7nH35f8AYXmvOf2uv2tNH/Zj8AWHhzT7v/id/YooikUuZoUCYRE/23x97+Bfn/uV+MfxP+LviD4sa8dS1y4by0/497NH/c26f7H+1/t0Ae5ftD/t2+K/infXtp4curvR9LuPkl1B3/0+7/4H/wAsU/2Er5t0Xw9qHiO/eGxtvOKjfNIx2JCn993fhE/23rovDnw9nu5NOfUBdodQZEsdLsIfO1DUH/g8mH+5/tv/AMA31+kn7Lv/AATKufEFnZa18YLNdC8OoyXNp4CsJPnlb/npqE33nf8A2Af++PuUAfKH7MP7JXi3436skXgayhmtYGK33jnVrd/7NsWzylmjf66bp8/0+59+v1u/Zx/ZD8Cfs1aZJPotq+teKbtc6h4o1L97e3TfxfN/Ah/uL+O6vYvD3h7TfCmkWmk6TYW2maXaR+Tb2dnEsMMKD+FEXpWzQAUUUUAFFFFABRRRQAUUUUAFFFFABRRRQAUUUUAFFFFABRRRQAUUUUAFFFFABRRRQAUUUUAFFFFABXzH+0j+wr4D+P8AO+vQNN4N8fRjNv4m0VPLmd/+mydJl/Jv9uvpyigD8UNX/wCCanxQ1b4nv4X1fQ7fSn8ia5Txnpi/8Sa7RP8Ansn/ACxmf/gH+5/HXpPwk/4JU+O1tIdSvbnSfBt1nesGp3E2o3P/AANLd4YU6/c3vX6ZfFT4aaR8X/h9rXg/W3ul0nVovJuDYz+TMV3B/levj0f8E8vil8PgYvhf+0t4u0LTB/qtO1YPcxp/3y4T/wAcoA8B/at/YI+M3i7xW/ibVvJ8XX+oTpD/AGl4ZLvHA7/Jmazm+dE/24XfZ/crw34PfsWeP/GfxF1Hwnofh/7XrmjXj2es+JNUiddH0aZD8+zd/wAfE3+dn8dfe1t+xB+0J4jRrbxb+1P4h+wN9+LRrd4Xb/ge9K+1vD+ltoeh6dYTXU2pT2lvHDJeT48y4dECb3/2m60AeH/s0/sW+DP2co31SES+JvG90v8ApvibVfnuHJHKRf8APJOnA9Py+iqKKACiiigAooooAKKKKACiiigAooooAKKKKACiiigAooooAKKKKACiiigAooooAKKKKACiiigAooooAKKKKACiiigAooooAKKKKACiiigAooooAKKKKACiiigAooooAKKKKACiiigAooooAKKKKAP/2Q=="/>
  <p:tag name="MMPROD_10818LOGO" val=""/>
  <p:tag name="MMPROD_TAG_VCONFIG" val="PD94bWwgdmVyc2lvbj0iMS4wIiBlbmNvZGluZz0idXRmLTgiPz4NCjxjb25maWd1cmF0aW9uPg0KCTxicmFuZGluZz4NCgkJPHVpZm9udCBuYW1lPSJGT05UX05PVEVTX1RFWFQiIHZhbHVlPSJWZXJkYW5hLDEyLGZhbHNlLGZhbHNlLGZhbHNlIi8+DQoJPC9icmFuZGluZz4NCgk8Y29sb3JzPg0KCQk8dWljb2xvciBuYW1lPSJwcmltYXJ5IiB2YWx1ZT0iMHg3NjdCMzMiLz4NCgkJPHVpY29sb3IgbmFtZT0iZ2xvdyIgdmFsdWU9IjB4RkZGRkZGIi8+DQoJCTx1aWNvbG9yIG5hbWU9InRleHQiIHZhbHVlPSIweEZGRkZGRiIvPg0KCQk8dWljb2xvciBuYW1lPSJsaWdodCIgdmFsdWU9IjB4NEU1RDYwIi8+DQoJCTx1aWNvbG9yIG5hbWU9InNoYWRvdyIgdmFsdWU9IjB4MDAwMDAwIi8+DQoJCTx1aWNvbG9yIG5hbWU9ImJhY2tncm91bmQiIHZhbHVlPSIweDNDMUUwMC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mZhbHNlIi8+PHVpcmVwbGFjZSBuYW1lPSJsb2dvIiB2YWx1ZT0iIi8+PHVpcmVwbGFjZSBuYW1lPSJiZ2ltYWdlIiB2YWx1ZT0iIi8+PHVpcmVwbGFjZSBuYW1lPSJpbml0aWFsdGFiIiB2YWx1ZT0ib3V0bGluZSIvPj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81939C1-00DC-4C6E-84C5-36F25853E4D9}&quot;/&gt;&lt;isInvalidForFieldText val=&quot;0&quot;/&gt;&lt;Image&gt;&lt;filename val=&quot;C:\DOCUME~1\bbevens\LOCALS~1\Temp\PR\data\asimages\{681939C1-00DC-4C6E-84C5-36F25853E4D9}_MtorLt.png&quot;/&gt;&lt;left val=&quot;90&quot;/&gt;&lt;top val=&quot;207&quot;/&gt;&lt;width val=&quot;543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ropbox\LARRC Curriculum Planning\Units\Earth Materials\OSU Editing and Formatting\Kindergarten\Instantiation 1\Supplemental Materials\Hook Slideshow PPT\Slide 1_L1_Hook.mp3"/>
  <p:tag name="PPSNARRATION" val="1,212780282,C:\Dropbox\LARRC Curriculum Planning\Units\Earth Materials\OSU Editing and Formatting\Kindergarten\Instantiation 1\Supplemental Materials\Hook Slideshow PPT\1_Earth_K_SupMat_L1_Hook_pptx\Media.ppc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3BEA9968-09D4-4B8E-871B-D8718FDB0B6E}&quot;/&gt;&lt;isInvalidForFieldText val=&quot;0&quot;/&gt;&lt;Image&gt;&lt;filename val=&quot;C:\DOCUME~1\bbevens\LOCALS~1\Temp\PR\data\asimages\{3BEA9968-09D4-4B8E-871B-D8718FDB0B6E}_1.png&quot;/&gt;&lt;left val=&quot;92&quot;/&gt;&lt;top val=&quot;106&quot;/&gt;&lt;width val=&quot;536&quot;/&gt;&lt;height val=&quot;141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ropbox\LARRC Curriculum Planning\Units\Earth Materials\OSU Editing and Formatting\Kindergarten\Instantiation 1\Supplemental Materials\Hook Slideshow PPT\Slide 2_L1_Hook.mp3"/>
  <p:tag name="PPSNARRATION" val="2,212780282,C:\Dropbox\LARRC Curriculum Planning\Units\Earth Materials\OSU Editing and Formatting\Kindergarten\Instantiation 1\Supplemental Materials\Hook Slideshow PPT\1_Earth_K_SupMat_L1_Hook_pptx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ropbox\LARRC Curriculum Planning\Units\Earth Materials\OSU Editing and Formatting\Kindergarten\Instantiation 1\Supplemental Materials\Hook Slideshow PPT\Slide 3_K_L1_Hook.mp3"/>
  <p:tag name="PPSNARRATION" val="3,212780282,C:\Dropbox\LARRC Curriculum Planning\Units\Earth Materials\OSU Editing and Formatting\Kindergarten\Instantiation 1\Supplemental Materials\Hook Slideshow PPT\1_Earth_K_SupMat_L1_Hook_pptx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ropbox\LARRC Curriculum Planning\Units\Earth Materials\OSU Editing and Formatting\Kindergarten\Instantiation 1\Supplemental Materials\Hook Slideshow PPT\Slide 4_K_L1_Hook.mp3"/>
  <p:tag name="PPSNARRATION" val="4,212780282,C:\Dropbox\LARRC Curriculum Planning\Units\Earth Materials\OSU Editing and Formatting\Kindergarten\Instantiation 1\Supplemental Materials\Hook Slideshow PPT\1_Earth_K_SupMat_L1_Hook_pptx\Media.pp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ropbox\LARRC Curriculum Planning\Units\Earth Materials\OSU Editing and Formatting\Kindergarten\Instantiation 1\Supplemental Materials\Hook Slideshow PPT\Slide 5_K_L1_Hook.mp3"/>
  <p:tag name="PPSNARRATION" val="5,212780282,C:\Dropbox\LARRC Curriculum Planning\Units\Earth Materials\OSU Editing and Formatting\Kindergarten\Instantiation 1\Supplemental Materials\Hook Slideshow PPT\1_Earth_K_SupMat_L1_Hook_pptx\Media.ppc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AF72FC-E2FF-4189-AEDB-80F1775C0D7B}&quot;/&gt;&lt;isInvalidForFieldText val=&quot;0&quot;/&gt;&lt;Image&gt;&lt;filename val=&quot;C:\DOCUME~1\bbevens\LOCALS~1\Temp\PR\data\asimages\{F9AF72FC-E2FF-4189-AEDB-80F1775C0D7B}_5.png&quot;/&gt;&lt;left val=&quot;209&quot;/&gt;&lt;top val=&quot;71&quot;/&gt;&lt;width val=&quot;286&quot;/&gt;&lt;height val=&quot;429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6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ropbox\LARRC Curriculum Planning\Units\Earth Materials\OSU Editing and Formatting\Kindergarten\Instantiation 1\Supplemental Materials\Hook Slideshow PPT\Slide 6_K_L1_Hook.mp3"/>
  <p:tag name="PPSNARRATION" val="6,212780282,C:\Dropbox\LARRC Curriculum Planning\Units\Earth Materials\OSU Editing and Formatting\Kindergarten\Instantiation 1\Supplemental Materials\Hook Slideshow PPT\1_Earth_K_SupMat_L1_Hook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&quot;/&gt;&lt;lineCharCount val=&quot;6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5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ropbox\LARRC Curriculum Planning\Units\Earth Materials\OSU Editing and Formatting\Kindergarten\Instantiation 1\Supplemental Materials\Hook Slideshow PPT\Slide 7_K_L1_Hook.mp3"/>
  <p:tag name="PPSNARRATION" val="7,212780282,C:\Dropbox\LARRC Curriculum Planning\Units\Earth Materials\OSU Editing and Formatting\Kindergarten\Instantiation 1\Supplemental Materials\Hook Slideshow PPT\1_Earth_K_SupMat_L1_Hook_pptx\Media.ppc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&quot;/&gt;&lt;lineCharCount val=&quot;8&quot;/&gt;&lt;lineCharCount val=&quot;6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6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5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6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ropbox\LARRC Curriculum Planning\Units\Earth Materials\OSU Editing and Formatting\Kindergarten\Instantiation 1\Supplemental Materials\Hook Slideshow PPT\Slide 8_K_L1_Hook.mp3"/>
  <p:tag name="PPSNARRATION" val="8,212780282,C:\Dropbox\LARRC Curriculum Planning\Units\Earth Materials\OSU Editing and Formatting\Kindergarten\Instantiation 1\Supplemental Materials\Hook Slideshow PPT\1_Earth_K_SupMat_L1_Hook_pptx\Media.ppc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4&quot;/&gt;&lt;lineCharCount val=&quot;14&quot;/&gt;&lt;lineCharCount val=&quot;13&quot;/&gt;&lt;lineCharCount val=&quot;9&quot;/&gt;&lt;lineCharCount val=&quot;8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249</TotalTime>
  <Words>275</Words>
  <Application>Microsoft Office PowerPoint</Application>
  <PresentationFormat>On-screen Show (4:3)</PresentationFormat>
  <Paragraphs>35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FOSSILS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Amber N. Sherman</cp:lastModifiedBy>
  <cp:revision>63</cp:revision>
  <dcterms:created xsi:type="dcterms:W3CDTF">2012-09-12T19:43:10Z</dcterms:created>
  <dcterms:modified xsi:type="dcterms:W3CDTF">2013-10-18T14:48:47Z</dcterms:modified>
</cp:coreProperties>
</file>