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4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9"/>
  </p:notesMasterIdLst>
  <p:handoutMasterIdLst>
    <p:handoutMasterId r:id="rId10"/>
  </p:handoutMasterIdLst>
  <p:sldIdLst>
    <p:sldId id="260" r:id="rId2"/>
    <p:sldId id="256" r:id="rId3"/>
    <p:sldId id="257" r:id="rId4"/>
    <p:sldId id="259" r:id="rId5"/>
    <p:sldId id="258" r:id="rId6"/>
    <p:sldId id="262" r:id="rId7"/>
    <p:sldId id="261" r:id="rId8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LET'S KNOW! EARTH MATERIALS- SUPMAT-LESSON 5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F5D63-0D8C-40F6-AF06-168AAC8592A5}" type="datetimeFigureOut">
              <a:rPr lang="en-US" smtClean="0"/>
              <a:pPr/>
              <a:t>11/3/2013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1D6DE-3987-4D8F-A5CE-EF3AC633C8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8514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LET'S KNOW! EARTH MATERIALS- SUPMAT-LESSON 5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867BD-CCE3-474D-895F-0852F547B9AB}" type="datetimeFigureOut">
              <a:rPr lang="en-US" smtClean="0"/>
              <a:pPr/>
              <a:t>11/3/2013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047A8-1F8C-48ED-B4F2-F38D21CDC5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263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LET'S KNOW! EARTH MATERIALS- SUPMAT-LESSON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02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LET'S KNOW! EARTH MATERIALS- SUPMAT-LESSON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41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LET'S KNOW! EARTH MATERIALS- SUPMAT-LESSON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72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LET'S KNOW! EARTH MATERIALS- SUPMAT-LESSON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65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>
            <p:custDataLst>
              <p:tags r:id="rId1"/>
            </p:custDataLst>
          </p:nvPr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>
            <p:custDataLst>
              <p:tags r:id="rId2"/>
            </p:custDataLst>
          </p:nvPr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smtClean="0"/>
              <a:t>1_Earth_G2_SupMat_L5_TM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E2C2CB96-829C-476F-A078-4ECB986D7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1_Earth_G2_SupMat_L5_TM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CB96-829C-476F-A078-4ECB986D7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1_Earth_G2_SupMat_L5_TM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CB96-829C-476F-A078-4ECB986D7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smtClean="0"/>
              <a:t>1_Earth_G2_SupMat_L5_TM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2C2CB96-829C-476F-A078-4ECB986D7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1_Earth_G2_SupMat_L5_TM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CB96-829C-476F-A078-4ECB986D7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1_Earth_G2_SupMat_L5_TM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CB96-829C-476F-A078-4ECB986D7F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1_Earth_G2_SupMat_L5_TM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CB96-829C-476F-A078-4ECB986D7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1_Earth_G2_SupMat_L5_TM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CB96-829C-476F-A078-4ECB986D7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1_Earth_G2_SupMat_L5_TM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CB96-829C-476F-A078-4ECB986D7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1_Earth_G2_SupMat_L5_TM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2C2CB96-829C-476F-A078-4ECB986D7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1_Earth_G2_SupMat_L5_TM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CB96-829C-476F-A078-4ECB986D7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>
            <p:custDataLst>
              <p:tags r:id="rId13"/>
            </p:custDataLst>
          </p:nvPr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>
            <p:custDataLst>
              <p:tags r:id="rId14"/>
            </p:custDataLst>
          </p:nvPr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1_Earth_G2_SupMat_L5_TM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E2C2CB96-829C-476F-A078-4ECB986D7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5.jpeg"/><Relationship Id="rId3" Type="http://schemas.openxmlformats.org/officeDocument/2006/relationships/tags" Target="../tags/tag2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3.jpeg"/><Relationship Id="rId5" Type="http://schemas.openxmlformats.org/officeDocument/2006/relationships/tags" Target="../tags/tag25.xml"/><Relationship Id="rId15" Type="http://schemas.openxmlformats.org/officeDocument/2006/relationships/image" Target="../media/image7.jpeg"/><Relationship Id="rId10" Type="http://schemas.openxmlformats.org/officeDocument/2006/relationships/image" Target="../media/image2.jpeg"/><Relationship Id="rId4" Type="http://schemas.openxmlformats.org/officeDocument/2006/relationships/tags" Target="../tags/tag24.xml"/><Relationship Id="rId9" Type="http://schemas.openxmlformats.org/officeDocument/2006/relationships/image" Target="../media/image1.jpeg"/><Relationship Id="rId1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10.jpe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13.jpe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12.jpeg"/><Relationship Id="rId5" Type="http://schemas.openxmlformats.org/officeDocument/2006/relationships/tags" Target="../tags/tag37.xml"/><Relationship Id="rId10" Type="http://schemas.openxmlformats.org/officeDocument/2006/relationships/image" Target="../media/image11.jpeg"/><Relationship Id="rId4" Type="http://schemas.openxmlformats.org/officeDocument/2006/relationships/tags" Target="../tags/tag36.xml"/><Relationship Id="rId9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2.wav"/><Relationship Id="rId13" Type="http://schemas.openxmlformats.org/officeDocument/2006/relationships/image" Target="../media/image16.jpeg"/><Relationship Id="rId3" Type="http://schemas.openxmlformats.org/officeDocument/2006/relationships/tags" Target="../tags/tag42.xml"/><Relationship Id="rId7" Type="http://schemas.microsoft.com/office/2007/relationships/media" Target="../media/media1.wav"/><Relationship Id="rId12" Type="http://schemas.openxmlformats.org/officeDocument/2006/relationships/image" Target="../media/image15.jpe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audio" Target="NULL" TargetMode="External"/><Relationship Id="rId11" Type="http://schemas.openxmlformats.org/officeDocument/2006/relationships/image" Target="../media/image14.jpeg"/><Relationship Id="rId5" Type="http://schemas.openxmlformats.org/officeDocument/2006/relationships/tags" Target="../tags/tag44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3.xml"/><Relationship Id="rId9" Type="http://schemas.microsoft.com/office/2007/relationships/media" Target="../media/media3.wav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tags" Target="../tags/tag47.xml"/><Relationship Id="rId7" Type="http://schemas.openxmlformats.org/officeDocument/2006/relationships/hyperlink" Target="http://www.dreamstime.com/royalty-free-stock-image-sloth-image15062766" TargetMode="Externa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18.jpeg"/><Relationship Id="rId5" Type="http://schemas.openxmlformats.org/officeDocument/2006/relationships/hyperlink" Target="http://www.dreamstime.com/royalty-free-stock-photography-giant-tortoise-3-image25575147" TargetMode="External"/><Relationship Id="rId10" Type="http://schemas.openxmlformats.org/officeDocument/2006/relationships/image" Target="../media/image20.jpeg"/><Relationship Id="rId4" Type="http://schemas.openxmlformats.org/officeDocument/2006/relationships/slideLayout" Target="../slideLayouts/slideLayout2.xml"/><Relationship Id="rId9" Type="http://schemas.openxmlformats.org/officeDocument/2006/relationships/hyperlink" Target="http://www.dreamstime.com/stock-photos-baby-snail-image1284821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76400" y="1371600"/>
            <a:ext cx="5791200" cy="2895600"/>
            <a:chOff x="1676400" y="1676400"/>
            <a:chExt cx="5562600" cy="2895600"/>
          </a:xfrm>
          <a:solidFill>
            <a:schemeClr val="bg1"/>
          </a:solidFill>
          <a:effectLst>
            <a:outerShdw blurRad="50800" dist="50800" dir="5400000" algn="ctr" rotWithShape="0">
              <a:srgbClr val="002060"/>
            </a:outerShdw>
          </a:effectLst>
        </p:grpSpPr>
        <p:sp>
          <p:nvSpPr>
            <p:cNvPr id="4" name="Flowchart: Punched Tape 3"/>
            <p:cNvSpPr/>
            <p:nvPr>
              <p:custDataLst>
                <p:tags r:id="rId5"/>
              </p:custDataLst>
            </p:nvPr>
          </p:nvSpPr>
          <p:spPr>
            <a:xfrm>
              <a:off x="1676400" y="1676400"/>
              <a:ext cx="5562600" cy="2895600"/>
            </a:xfrm>
            <a:prstGeom prst="flowChartPunchedTape">
              <a:avLst/>
            </a:prstGeom>
            <a:grpFill/>
            <a:ln w="762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>
              <p:custDataLst>
                <p:tags r:id="rId6"/>
              </p:custDataLst>
            </p:nvPr>
          </p:nvSpPr>
          <p:spPr>
            <a:xfrm>
              <a:off x="1905000" y="2286000"/>
              <a:ext cx="5105400" cy="1569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Suffixes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Earth Materials ─ Grade </a:t>
              </a:r>
              <a:r>
                <a:rPr lang="en-US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endPara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US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Text Mapping </a:t>
              </a:r>
              <a:r>
                <a:rPr lang="en-US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─ </a:t>
              </a:r>
              <a:r>
                <a:rPr lang="en-US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Lesson 5</a:t>
              </a:r>
              <a:endParaRPr lang="en-US" sz="6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7" name="Picture 16"/>
          <p:cNvPicPr preferRelativeResize="0"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841960" cy="1143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979" y="5269236"/>
            <a:ext cx="2133599" cy="1422399"/>
          </a:xfrm>
          <a:prstGeom prst="rect">
            <a:avLst/>
          </a:prstGeom>
          <a:ln w="5080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6155" y="5283199"/>
            <a:ext cx="1156623" cy="1408436"/>
          </a:xfrm>
          <a:prstGeom prst="rect">
            <a:avLst/>
          </a:prstGeom>
          <a:ln w="50800">
            <a:solidFill>
              <a:srgbClr val="FFC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1378" y="5269236"/>
            <a:ext cx="964600" cy="1422399"/>
          </a:xfrm>
          <a:prstGeom prst="rect">
            <a:avLst/>
          </a:prstGeom>
          <a:ln w="5080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2846" y="5297886"/>
            <a:ext cx="929166" cy="1393749"/>
          </a:xfrm>
          <a:prstGeom prst="rect">
            <a:avLst/>
          </a:prstGeom>
          <a:ln w="47625">
            <a:solidFill>
              <a:srgbClr val="FFC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1662" y="5297886"/>
            <a:ext cx="918716" cy="1393749"/>
          </a:xfrm>
          <a:prstGeom prst="rect">
            <a:avLst/>
          </a:prstGeom>
          <a:ln w="47625">
            <a:solidFill>
              <a:srgbClr val="FFC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6225" y="5278684"/>
            <a:ext cx="921153" cy="1412951"/>
          </a:xfrm>
          <a:prstGeom prst="rect">
            <a:avLst/>
          </a:prstGeom>
          <a:ln w="47625">
            <a:solidFill>
              <a:srgbClr val="FFC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14"/>
          <p:cNvSpPr txBox="1"/>
          <p:nvPr>
            <p:custDataLst>
              <p:tags r:id="rId1"/>
            </p:custDataLst>
          </p:nvPr>
        </p:nvSpPr>
        <p:spPr>
          <a:xfrm rot="20837707">
            <a:off x="4374261" y="337668"/>
            <a:ext cx="1797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en-US" sz="44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est</a:t>
            </a:r>
            <a:endParaRPr lang="en-US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TextBox 18"/>
          <p:cNvSpPr txBox="1"/>
          <p:nvPr>
            <p:custDataLst>
              <p:tags r:id="rId2"/>
            </p:custDataLst>
          </p:nvPr>
        </p:nvSpPr>
        <p:spPr>
          <a:xfrm rot="20837707">
            <a:off x="7054860" y="1633068"/>
            <a:ext cx="1797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en-US" sz="4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er</a:t>
            </a:r>
            <a:endParaRPr 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" name="TextBox 19"/>
          <p:cNvSpPr txBox="1"/>
          <p:nvPr>
            <p:custDataLst>
              <p:tags r:id="rId3"/>
            </p:custDataLst>
          </p:nvPr>
        </p:nvSpPr>
        <p:spPr>
          <a:xfrm rot="1156383">
            <a:off x="457604" y="2003396"/>
            <a:ext cx="1797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en-US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est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1" name="TextBox 20"/>
          <p:cNvSpPr txBox="1"/>
          <p:nvPr>
            <p:custDataLst>
              <p:tags r:id="rId4"/>
            </p:custDataLst>
          </p:nvPr>
        </p:nvSpPr>
        <p:spPr>
          <a:xfrm rot="913681">
            <a:off x="6394087" y="4113342"/>
            <a:ext cx="1797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en-US" sz="4400" b="1" dirty="0" err="1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er</a:t>
            </a:r>
            <a:endParaRPr lang="en-US" sz="4400" b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3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762000" y="725269"/>
            <a:ext cx="1397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ig</a:t>
            </a:r>
            <a:endParaRPr lang="en-US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2"/>
            </p:custDataLst>
          </p:nvPr>
        </p:nvSpPr>
        <p:spPr>
          <a:xfrm>
            <a:off x="2289450" y="602159"/>
            <a:ext cx="2434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bigg-</a:t>
            </a:r>
            <a:r>
              <a:rPr lang="en-US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er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3"/>
            </p:custDataLst>
          </p:nvPr>
        </p:nvSpPr>
        <p:spPr>
          <a:xfrm>
            <a:off x="4852726" y="457200"/>
            <a:ext cx="3300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bigg-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est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933" y="1557489"/>
            <a:ext cx="6922067" cy="4614711"/>
          </a:xfrm>
          <a:prstGeom prst="rect">
            <a:avLst/>
          </a:prstGeom>
          <a:ln w="5080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93442" y="6355080"/>
            <a:ext cx="750558" cy="502920"/>
          </a:xfrm>
          <a:ln>
            <a:noFill/>
          </a:ln>
        </p:spPr>
        <p:txBody>
          <a:bodyPr>
            <a:normAutofit/>
          </a:bodyPr>
          <a:lstStyle/>
          <a:p>
            <a:fld id="{E2C2CB96-829C-476F-A078-4ECB986D7F9B}" type="slidenum">
              <a:rPr lang="en-US" sz="9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</a:t>
            </a:fld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7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86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866565" y="5520155"/>
            <a:ext cx="1057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tall</a:t>
            </a:r>
            <a:endParaRPr lang="en-US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2304840" y="5350133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tall-</a:t>
            </a:r>
            <a:r>
              <a:rPr lang="en-US" sz="6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er</a:t>
            </a:r>
            <a:endParaRPr 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3"/>
            </p:custDataLst>
          </p:nvPr>
        </p:nvSpPr>
        <p:spPr>
          <a:xfrm>
            <a:off x="5276640" y="5257800"/>
            <a:ext cx="3410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tall-</a:t>
            </a:r>
            <a:r>
              <a:rPr lang="en-US" sz="6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est</a:t>
            </a:r>
            <a:endParaRPr lang="en-US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349" y="353790"/>
            <a:ext cx="3964651" cy="4827810"/>
          </a:xfrm>
          <a:prstGeom prst="rect">
            <a:avLst/>
          </a:prstGeom>
          <a:ln w="50800">
            <a:solidFill>
              <a:srgbClr val="FFC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6775" y="368767"/>
            <a:ext cx="3263826" cy="4812833"/>
          </a:xfrm>
          <a:prstGeom prst="rect">
            <a:avLst/>
          </a:prstGeom>
          <a:ln w="5080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93442" y="6355080"/>
            <a:ext cx="750558" cy="502920"/>
          </a:xfrm>
          <a:ln>
            <a:noFill/>
          </a:ln>
        </p:spPr>
        <p:txBody>
          <a:bodyPr>
            <a:normAutofit/>
          </a:bodyPr>
          <a:lstStyle/>
          <a:p>
            <a:fld id="{E2C2CB96-829C-476F-A078-4ECB986D7F9B}" type="slidenum">
              <a:rPr lang="en-US" sz="9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3</a:t>
            </a:fld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7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0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>
            <p:custDataLst>
              <p:tags r:id="rId1"/>
            </p:custDataLst>
          </p:nvPr>
        </p:nvSpPr>
        <p:spPr>
          <a:xfrm>
            <a:off x="7706087" y="5478959"/>
            <a:ext cx="1209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en-US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er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2"/>
            </p:custDataLst>
          </p:nvPr>
        </p:nvSpPr>
        <p:spPr>
          <a:xfrm>
            <a:off x="4648200" y="5478959"/>
            <a:ext cx="129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en-US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er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TextBox 14"/>
          <p:cNvSpPr txBox="1"/>
          <p:nvPr>
            <p:custDataLst>
              <p:tags r:id="rId3"/>
            </p:custDataLst>
          </p:nvPr>
        </p:nvSpPr>
        <p:spPr>
          <a:xfrm>
            <a:off x="1686287" y="5478959"/>
            <a:ext cx="1285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en-US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er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4"/>
            </p:custDataLst>
          </p:nvPr>
        </p:nvSpPr>
        <p:spPr>
          <a:xfrm>
            <a:off x="457200" y="3810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root word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+</a:t>
            </a:r>
            <a:r>
              <a:rPr lang="en-US" sz="3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suffix</a:t>
            </a:r>
            <a:r>
              <a:rPr lang="en-US" sz="3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en-US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er</a:t>
            </a: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=</a:t>
            </a:r>
            <a:r>
              <a:rPr lang="en-US" sz="36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one who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11533" y="1295400"/>
            <a:ext cx="2556674" cy="4953000"/>
            <a:chOff x="311533" y="1031334"/>
            <a:chExt cx="2556674" cy="4953000"/>
          </a:xfrm>
        </p:grpSpPr>
        <p:sp>
          <p:nvSpPr>
            <p:cNvPr id="8" name="TextBox 7"/>
            <p:cNvSpPr txBox="1"/>
            <p:nvPr>
              <p:custDataLst>
                <p:tags r:id="rId7"/>
              </p:custDataLst>
            </p:nvPr>
          </p:nvSpPr>
          <p:spPr>
            <a:xfrm>
              <a:off x="381000" y="5214893"/>
              <a:ext cx="1600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cs typeface="Arial" pitchFamily="34" charset="0"/>
                </a:rPr>
                <a:t>weld</a:t>
              </a:r>
              <a:endPara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pitchFamily="34" charset="0"/>
              </a:endParaRPr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1533" y="1031334"/>
              <a:ext cx="2556674" cy="3921666"/>
            </a:xfrm>
            <a:prstGeom prst="rect">
              <a:avLst/>
            </a:prstGeom>
            <a:ln w="47625">
              <a:solidFill>
                <a:srgbClr val="FFC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3282736" y="1295400"/>
            <a:ext cx="2584664" cy="4953000"/>
            <a:chOff x="3282736" y="1145494"/>
            <a:chExt cx="2584664" cy="4871934"/>
          </a:xfrm>
        </p:grpSpPr>
        <p:sp>
          <p:nvSpPr>
            <p:cNvPr id="7" name="TextBox 6"/>
            <p:cNvSpPr txBox="1"/>
            <p:nvPr>
              <p:custDataLst>
                <p:tags r:id="rId6"/>
              </p:custDataLst>
            </p:nvPr>
          </p:nvSpPr>
          <p:spPr>
            <a:xfrm>
              <a:off x="3429000" y="5247987"/>
              <a:ext cx="1371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sing</a:t>
              </a:r>
              <a:endPara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82736" y="1145494"/>
              <a:ext cx="2584664" cy="3856917"/>
            </a:xfrm>
            <a:prstGeom prst="rect">
              <a:avLst/>
            </a:prstGeom>
            <a:ln w="47625">
              <a:solidFill>
                <a:srgbClr val="FFC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6231311" y="1295400"/>
            <a:ext cx="2607889" cy="4953000"/>
            <a:chOff x="6231311" y="1150441"/>
            <a:chExt cx="2607889" cy="4953000"/>
          </a:xfrm>
        </p:grpSpPr>
        <p:sp>
          <p:nvSpPr>
            <p:cNvPr id="5" name="TextBox 4"/>
            <p:cNvSpPr txBox="1"/>
            <p:nvPr>
              <p:custDataLst>
                <p:tags r:id="rId5"/>
              </p:custDataLst>
            </p:nvPr>
          </p:nvSpPr>
          <p:spPr>
            <a:xfrm>
              <a:off x="6339934" y="5334000"/>
              <a:ext cx="15086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farm</a:t>
              </a:r>
              <a:endPara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31311" y="1150441"/>
              <a:ext cx="2607889" cy="3911834"/>
            </a:xfrm>
            <a:prstGeom prst="rect">
              <a:avLst/>
            </a:prstGeom>
            <a:ln w="47625">
              <a:solidFill>
                <a:srgbClr val="FFC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4956068" y="457201"/>
            <a:ext cx="987532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93442" y="6355080"/>
            <a:ext cx="750558" cy="502920"/>
          </a:xfrm>
          <a:ln>
            <a:noFill/>
          </a:ln>
        </p:spPr>
        <p:txBody>
          <a:bodyPr>
            <a:normAutofit/>
          </a:bodyPr>
          <a:lstStyle/>
          <a:p>
            <a:fld id="{E2C2CB96-829C-476F-A078-4ECB986D7F9B}" type="slidenum">
              <a:rPr lang="en-US" sz="9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4</a:t>
            </a:fld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7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46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1330257" y="2819400"/>
            <a:ext cx="1412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</a:t>
            </a:r>
            <a:r>
              <a:rPr 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ast</a:t>
            </a:r>
            <a:endParaRPr lang="en-US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6781800" y="2819400"/>
            <a:ext cx="12907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en-US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er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3"/>
            </p:custDataLst>
          </p:nvPr>
        </p:nvSpPr>
        <p:spPr>
          <a:xfrm>
            <a:off x="5715000" y="2832840"/>
            <a:ext cx="1412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</a:t>
            </a:r>
            <a:r>
              <a:rPr 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ast</a:t>
            </a:r>
            <a:endParaRPr lang="en-US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4"/>
            </p:custDataLst>
          </p:nvPr>
        </p:nvSpPr>
        <p:spPr>
          <a:xfrm>
            <a:off x="3266119" y="6012359"/>
            <a:ext cx="1412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</a:t>
            </a:r>
            <a:r>
              <a:rPr 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ast</a:t>
            </a:r>
            <a:endParaRPr lang="en-US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4374261" y="6012359"/>
            <a:ext cx="1797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en-US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est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372" y="304800"/>
            <a:ext cx="3378156" cy="250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00" y="304800"/>
            <a:ext cx="3516760" cy="2344506"/>
          </a:xfrm>
          <a:prstGeom prst="rect">
            <a:avLst/>
          </a:prstGeom>
          <a:ln w="44450">
            <a:solidFill>
              <a:srgbClr val="FFC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3040" y="3733800"/>
            <a:ext cx="3365360" cy="2138002"/>
          </a:xfrm>
          <a:prstGeom prst="rect">
            <a:avLst/>
          </a:prstGeom>
          <a:ln w="44450">
            <a:solidFill>
              <a:srgbClr val="FFC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MS910220436[1]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end="67065.3533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7696200" y="6239420"/>
            <a:ext cx="609600" cy="609600"/>
          </a:xfrm>
          <a:prstGeom prst="rect">
            <a:avLst/>
          </a:prstGeom>
        </p:spPr>
      </p:pic>
      <p:pic>
        <p:nvPicPr>
          <p:cNvPr id="8" name="MS910220473[2]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8">
                  <p14:trim st="105026.5088" end="19988.9208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8458200" y="6239420"/>
            <a:ext cx="609600" cy="609600"/>
          </a:xfrm>
          <a:prstGeom prst="rect">
            <a:avLst/>
          </a:prstGeom>
        </p:spPr>
      </p:pic>
      <p:pic>
        <p:nvPicPr>
          <p:cNvPr id="9" name="MS910220238[1]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9">
                  <p14:trim st="1728.5844" end="20743.0115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6981423" y="6248400"/>
            <a:ext cx="609600" cy="609600"/>
          </a:xfrm>
          <a:prstGeom prst="rect">
            <a:avLst/>
          </a:prstGeom>
        </p:spPr>
      </p:pic>
      <p:sp>
        <p:nvSpPr>
          <p:cNvPr id="1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355080"/>
            <a:ext cx="750558" cy="502920"/>
          </a:xfrm>
          <a:ln>
            <a:noFill/>
          </a:ln>
        </p:spPr>
        <p:txBody>
          <a:bodyPr>
            <a:normAutofit/>
          </a:bodyPr>
          <a:lstStyle/>
          <a:p>
            <a:fld id="{E2C2CB96-829C-476F-A078-4ECB986D7F9B}" type="slidenum">
              <a:rPr lang="en-US" sz="9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5</a:t>
            </a:fld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7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89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395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395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895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5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397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397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897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69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12" grpId="0"/>
      <p:bldP spid="1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143000" y="2659559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slow</a:t>
            </a:r>
            <a:endParaRPr lang="en-US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5991145" y="2659559"/>
            <a:ext cx="2741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  <a:r>
              <a:rPr 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low-</a:t>
            </a:r>
            <a:r>
              <a:rPr lang="en-US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er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3276600" y="5895315"/>
            <a:ext cx="266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  <a:r>
              <a:rPr 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low-</a:t>
            </a:r>
            <a:r>
              <a:rPr lang="en-US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est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8" name="Picture 4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422" y="320255"/>
            <a:ext cx="3294178" cy="2263104"/>
          </a:xfrm>
          <a:prstGeom prst="rect">
            <a:avLst/>
          </a:prstGeom>
          <a:ln w="444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0" y="3505200"/>
            <a:ext cx="3505200" cy="2336799"/>
          </a:xfrm>
          <a:prstGeom prst="rect">
            <a:avLst/>
          </a:prstGeom>
          <a:ln w="444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0138" y="373559"/>
            <a:ext cx="3288877" cy="2186905"/>
          </a:xfrm>
          <a:prstGeom prst="rect">
            <a:avLst/>
          </a:prstGeom>
          <a:ln w="444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93442" y="6355080"/>
            <a:ext cx="750558" cy="502920"/>
          </a:xfrm>
          <a:ln>
            <a:noFill/>
          </a:ln>
        </p:spPr>
        <p:txBody>
          <a:bodyPr>
            <a:normAutofit/>
          </a:bodyPr>
          <a:lstStyle/>
          <a:p>
            <a:fld id="{E2C2CB96-829C-476F-A078-4ECB986D7F9B}" type="slidenum">
              <a:rPr lang="en-US" sz="9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6</a:t>
            </a:fld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7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29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533400" y="335340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Write down as many –</a:t>
            </a:r>
            <a:r>
              <a:rPr 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er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and –</a:t>
            </a:r>
            <a:r>
              <a:rPr 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est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words you can make by </a:t>
            </a:r>
            <a:b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looking at the picture!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1000" y="2114550"/>
            <a:ext cx="5816600" cy="4362450"/>
          </a:xfrm>
          <a:prstGeom prst="rect">
            <a:avLst/>
          </a:prstGeom>
          <a:ln w="50800">
            <a:solidFill>
              <a:srgbClr val="FFC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93442" y="6355080"/>
            <a:ext cx="750558" cy="502920"/>
          </a:xfrm>
          <a:ln>
            <a:noFill/>
          </a:ln>
        </p:spPr>
        <p:txBody>
          <a:bodyPr>
            <a:normAutofit/>
          </a:bodyPr>
          <a:lstStyle/>
          <a:p>
            <a:fld id="{E2C2CB96-829C-476F-A078-4ECB986D7F9B}" type="slidenum">
              <a:rPr lang="en-US" sz="9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7</a:t>
            </a:fld>
            <a:r>
              <a:rPr lang="en-US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7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36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THEME_BG_IMAGE" val=""/>
  <p:tag name="MMPROD_10047PHOTO" val="/9j/4AAQSkZJRgABAQAAAQABAAD/2wBDAAMCAgMCAgMDAwMEAwMEBQgFBQQEBQoHBwYIDAoMDAsKCwsNDhIQDQ4RDgsLEBYQERMUFRUVDA8XGBYUGBIUFRT/2wBDAQMEBAUEBQkFBQkUDQsNFBQUFBQUFBQUFBQUFBQUFBQUFBQUFBQUFBQUFBQUFBQUFBQUFBQUFBQUFBQUFBQUFBT/wAARCABSAL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TnkWIfMyp9aXz0/vr+dch49+FHhD4n2UNr4t8PWPiC3gLvEl7Fv8vf8Ae21+SX7GnwX8OeLP29/HvgrXbJtY8N+HJtY+yaZezO8P7m68mHf/AH9iPQB+zkciSD5X3VJXO+EPBGheBdGTSfD2lWujaZEzOlrZx7EV2+8a6KgAooooAry3EUTojyKryfKis33qsV+XP/BRv9oXxf4D+P8A8OPFOgW0reEPAOsiGa5jfCXepOiTXNt/4DOif8Dev0p8KeJtO8aeGtJ1/SZ0utL1S1hvbWZP44XTeh/WgDdqGSRIE3u6og/iY1NWB4q8IaN430K60bXtOt9W0m52mazu498b4bdytAE1x4q0WyH7/V7CH/rpcov9adpniTR9Y+TT9Vsr9v8Ap2uEf/0E1+QHxc+DPg/wN/wVJ8H+EtN0KztvCl/qOlzPpDoHtiZU+dNj8bWZfudK/Rv4kfsX/CTx/oU9tF4J0jw5qZjb7JrGg2qWNzay/wADo8OzmgD3uivzV/4JqftPeN9a+J3if4KePNXm8ST6PDcNp+p3LmS4jNtL5Lwu5++uDuXfX6VUARySLGm5m2rWbceJtIs/9fqtlD/10uUX+tGuaDp3ibSLzStVsodQ0+7iMNxbTrvSVP7rV+PH7evwX8G/DP8AbZ+GWleGtCtNK0XWE065vNMgT/Rnf7ZIj/J/toiUAfsHpvirRdXkMVnq1hdyf3La4ST+VbVeJeLf2P8A4M+ONNks734d6DZBlwt5pNmljdRP/eSWEI6tXxZ+xB+0P42+G/7V3iD9nXxdrt34u0O31C/s9Mvb+Tzri3e23Onzf3HRD8n8DntQB+oFFFc/428ZaV4A8I6z4m1u4Sz0nSbV7u6mf+BEXcaANuR1iTczbFWsG38ceHL27+yWmvaZd333fssF9E7/APfG+vzv+A174v8A+ClPxB8QeLfG19qWjfBPQbkWlj4Q0+d4IdRm+/suXQ/PsTY7n/bRV719vRfsx/CSHRU0yD4a+FobRE2JGmkwo6j/AH9m6gD1WivhH9q3RfG3wLtPBGneGtXutT+GOt+LtHtru21SZrm60V1vEdI4ZmO97d/L2bH37Mf7dfd1ABX5NfsJf8pPfjP/ANdtf/8AS9K/WWvyb/YS+b/gp98Z/wDrtr3/AKXpQB+slFFeeap8W9L034y6L8N1R5dZ1PSbnWS6t8lvDDIifP8A77Px/uPQB6HXGfFDx3B8MvAGu+J7qH7THpls86W6ffuZvuwwp/tu+xPq9dnXz98bNMHxj+KXhX4ZLf31jpmmxf8ACV65daZceTMvlPssId4+5vm3zf8AbrQBxHxs/ZWuvH/7E2r+B7pUvvG5hfxE90QN82sFmuZsf77vJD/uPXnf/BIr46Hx18Er74f6lOG1fwfcbLZX++1jN86f98PvT/vivp3/AIZzT/opHxF/8KR//iK/Nya0H/BPv/go3p7Ld3H/AAg3ijYslzdyFi1ndvtd5H/i8m4QP+FAH7BUUyn0Afkd+1Lrtt4a/wCCsPgnVr37QbW3l0iWX7PbPcSbdjfcRNzt/wAAFfX3if8A4KEeArjXZfBXgC01bxj8TZt8Nl4dmsX03/SAvCTPd+Ts/wDQvavlT9on/lMJ8Pf+vvRv/QHr3j/go5+xzJ8afCJ+I/gy3aL4j+GYvO/0UFJdQtk+fZnqZU++n/fHpQBN+wd+xBrnwE8SeIfiP8Qrq1u/HeuK6fZbI74rJHffN8/8Tu393j86+4K+Mf8Agnh+2dF+0f8AD5fDnii7VfiNoUapdb/lbULfolyv+1ztf/a/3xX2dQAV+Sv/AAU8u49N/be+EFzLu8m3stOnkKIztsTUJCflX71frVX5N/8ABTX/AJPw+Cn/AF76b/6c3oA+u/F3/BQv4V+H/EEPhXSl1zXvHNy4gtfDv9lT6bNLM/3Ed7xIUTef4q82/Y//AGMfF3hr43+Ifjp8Wvsdt4v1e5ubmy0SymEyWL3BPmO7j5d20hFCV3P7fv7HVp+038N5NT0W3WD4iaBG82l3KLsa6QfM9q7dw/8AB/dc+havP/8Agm1+2bP8VtIl+F/jy7lg8f6CrJbTXeVl1K2j+Vlcf89osfP3I+fs9AH3zXxN/wAFcPFt14b/AGTLixtnaMa3rFpp9wU/54/PM/6wpX2zXyR/wU4+E9/8T/2T9eXSYXuL/QLiLXEhRNzukO/zv/Ibu3/AKAGf8Es9DttE/Yy8JSQ/67ULu/vZj/ef7S6Z/wC+ESvrqvhn/gkZ8TLLxd+zCvhlZl/tLwvqE0E0P8fkzN50L/8Aj7p/wCvuagDjPib8O9N+KfhV9B1Yyratc214skB+dJbedJk/8fQV2deGftX/ABsf4JeAdIuLG6ittd1zXtN0fTkkRX3vLcp53y9/3PmV7nQBw3xE1Hx1p9jF/wAIVoWj67evu81dZ1N7NI/7v3IX3V8FfAP9i39on4HftCaz8VifA+u32svef2hYHU7mJW+0v5zmNvI+X58V+h+vy+Io2h/sW10y5X/lt/aFxLCf+AbEesr7T8QP+gb4b/8ABjcf/GaAOJvvFHx4FnJ9i+H/AILW6C/L53iq42f+kVeKfs7fs3/Gbw9+1X4h+LvxX1bw/etqmjSaZb2ujXMrJagyI6QoroPkVVf8TX1D9p+IH/QN8N/+DG4/+M0fafiB/wBA3w3/AODG4/8AjNAGp4quddtfD99L4Zs7PUdbWH/RLbUbl7aB3/23VHK/98V8r/Aj4ZftHeCPjj4x8Y+NovA+vad4vmtft8NjqFykmnxQl0RbbfD8yojv8jY3/wB+vpT7T8QP+gb4b/8ABjcf/GaPtPxA/wCgb4b/APBjcf8AxmgDtK+BP25v2UPi3+11qGhQ2Wj+D9BtdAmufs+oT6vNLcXELlBh1+zfJ9xGx89fY/2n4gf9A3w3/wCDG4/+M0fafiB/0DfDf/gxuP8A4zQBwP7MmlfFvwx4MtPDvxUj0G7u9LtYbW31rRr2aZr1UyuZkeNNr7Qnz/xV6f4uufEFloc83hzT7LVNXTb5VrqF21tC/wDey6I5/wDHKzvtPxA/6Bvhv/wY3H/xmj7T8QP+gb4b/wDBjcf/ABmgD4A+JH7Fn7RHxD/aksvjWJPAmn6rp99aXNppP9o3LRIlvs2I7+Tlt+Du/wB+vv34fan42v4Ln/hMvD+k6HOpXyV0nU3vEl4+b78Me2nfafiB/wBA3w3/AODG4/8AjNH2n4gf9A3w3/4Mbj/4zQB8RfHv/gnR4xg+Ott8VPgF4j0zwjrElw15d2l9I8McdwfvvDsjcbH/AI0b1r68+DWofFuaye2+KGj+F7W6iiTZqHhrUZpkuH/65Swps/77euh+0/ED/oG+G/8AwY3H/wAZo+0/ED/oG+G//Bjcf/GaANnxFNqtrot5LollBqOqJHm3trq5NtFK/ozhH2/98Gvzu/aa/Yu/aE/aM+Nuj/Ed/wDhB9BuNGgtoNPsE1S4m2+VM8w3v5Cbvnevvj7T8QP+gb4b/wDBjcf/ABmj7T8QP+gb4b/8GNx/8ZoAofDfVPiJeidPHfh/QtHdYk2TaNq0t4kz/wAfyvCmxa+Rf2uv+Cd2v/EP4sWHxS+DetWfhDxkbhbu9FxK0CNcrjZcxOiPsf8Avj+P+f2T9p+IH/QN8N/+DG4/+M0fafiB/wBA3w3/AODG4/8AjNAHE/A+6+ONvbpYfFXT/ClwYoedX8P3s3mTPj+O3eEIv1R/+AV7LJGroyuu9W/hrkPtPxA/6Bvhv/wY3H/xmj7T8QP+gb4b/wDBjcf/ABmgD5R1/wDYT8RfBz4t3HxN/Zz8Qaf4W1K7Z/7R8I62j/2Vdq5DMisnzImeiY+T+ApxXsmm/EX4+Xlmtpd/B3Q7DUyNrX3/AAlyvZ7/AO/sWHzdvt1r0r7T8QP+gb4b/wDBjcf/ABmj7T8QP+gb4b/8GNx/8ZoA8J8ffsi6h8brey1/4i+IU1Px1p9/aXmkfYYZIdM0ZIrlJXihi37385V2PK538J9zZivqquL+0/ED/oG+G/8AwY3H/wAZrodNkv3sojfxwQ3uP3q2xeWLP+yzBT+lAGnXm3x91e90H4bXV5p97Pp94t9YRrNbNh9j3kKP/wCOO9ek0UAeKeLf2gbHQfEF3YaVbx6qtvFMkr73QJMltNMi7tvzqfJ2fJv+aSqX/C/r0ahZaONKsl1O6u/s0RlvtkT/APHs52bk52Jc/wDkF692+4teX6z4v8Aa7OkuoNJcuvyDfYXHzbH3/wBz+/QByc37S7W2lvcNoifaUtobl7VJn3/OjvMn3PvpsqeH496jqOr3Vpp+i2F1Cl9JYfaG1PasMi/af9d8nyI32ZAH/vTpXoP/AAuPwn/0ELj/AMF9z/8AG6xNN8Y/D/RrlrqzaWG4ZTB5o0+5bCb920fJ93dQBB49+L58E63a6cmnrczS23nOS7J5WYpmjP3fu74dn/A+38XEeLPjprOoeFNYtbWxTRdRWye6j1BZXKD9xbTIkfyfPL/pP/kF69Y/4XD4V/6CM/8A4L7n/wCIo/4XF4T/AOf+4/8ABfcf/G6APJfjl428ReHviZDDo2oahbaamj213d3FqPOSxT7eivc+T/y2/c796f3Pn/gre1f4/wB1pugX2sf2PG8K3FxBaWouXe5l8nzt5dET5N6Q70/3673/AIXH4T/6CFx/4L7n/wCN0n/C4vCf/P8A3H/gvuP/AI3QB5Ze/FnUb/xppb4a00yZ3tv7PjuHR/k1OGFJpvk/jR3fZ/Gj1M/7SuoQaVYyzaFYw3t3DbTRJPqHkwl5oXdId7p9/emyvTf+Fw+E/wDn+uP/AAX3H/xusbXPGngLxGgXUJLi4VUdD/oF3yj/AH1OE+6woA86+OnjHxT4c8dWEWk319axDQTeX0tn++hsQl7BvufJKfvtiNL8ndN5/grrD8c71YHvbfQVutO/tCSyQW93uutiSOnneTs+4+xHT/Yeuuj+LvhKBERL24RF+RU/s+5/+IqT/hcXhP8A5/7j/wAF9x/8boA4aD473EcHh+5vdFtrU6u8H7lbppJLeGV4Ubedm1Xjeb50/wBisrVPjPr+ueANemXT7fQ73+wX1O0nS5fe+9JlRIfk+eZHh+dP9tK9O/4XF4T/AOf+4/8ABfcf/G6P+FxeE/8An/uP/Bfcf/G6AOJ8XfETXrv4aape6bC9neafrdtpt9c2amfybT7TCLm5T5P4IXkf/Z2e1Tap8S28G3d8umteeJbQWsl4rylmTfCif6NBNtPmyzb/AJB/sPXYf8Lh8K/9BGf/AMF9z/8AEUf8Lf8ACf8Az/XH/gvuP/jdAHAL8fdShkmjm8Ohx5rj9zcu8mxLya2d9uz5/wDUo+xP4Xq1Z/GvWNW1LR9Ot/DkcE+pvD+8vLl0S03x3L+TN8n+uT7N86f9Nkrtf+FxeE/+f+4/8F9x/wDG6P8AhcXhP/n/ALj/AMF9x/8AG6APMtF+O+oQwx6hf6ZF59xYW01wiXL+Tbu8N6+zZs+V99siP/vpVg/tCaokVzef2Bam1jiln/4+23tHHHau4Hyfe/0nb/2yNen6P8Q9A1+/SysLuWe5I3oklpMg/wC+nSutoAKKKKACiiigAooooA5P4ieNF+H/AIO1PXXspdTezi8xbKB0R7g/3E3Vyt18bNNTxdoejo0SW2vW8FzpeoXDPFDqCylvkgfZsd0TY+zfuff8orv9R0O21K/sbmcyM9lvZEDfI29Nh3r/ABcZrk9C+Dnhrw3pmn2FrDciwsZIWgtZrp5EV4n3wff/ALj/AHfotADfh/8AEe98deGfDOr/ANkxWMermfzY/te97fyy6/3Pn+5V/Svij4f8T3Piyw0HU4dS1PwvMbXU7ZQ6/Z5vL3BH+X0/u5qx4Z+H+i+EAq6Yk8VtG0rW9q8rvDBvfe+xP4fmrauNHtbiC+iESx/bUZJmi+V2+Xb971oA8e0H9oQeJ/hBrfxC0vTLa50/StH/ALRltI9RxL9pSHzpLZ/k+XYhX5/4/wDd5r1Oz1i8l1GSG4toobZLKGfzkk3PvcvuXZt/2K5DTfgL4P0tHiisriS1m0VPD9zaPcv5N5ZohRFmTPzsqNs3/frs9B8MW/h6NlhnurklUQy3c7SvtX7q8/U0AcJe/Hfw/qvwgb4h+D54fFGiGZIYXjZ4ElP2n7M+CyZ+R8/w/wAFdBdeN7qH4jL4XWwibdosmrC5NzzuSZE8vZs6fPnfWl4n8D6R4v8ADU2gXkDRaZK6O8Nm/k42uHH3f9pKyn+FeiHWDqzT6k2plZUN59sfzWifYXh/3P3Mfy+1ACar8V9C8Lx+EE8S38Gjah4ouIrLT7c73865dN/kq2z/ANDCVS1P4l3H9ueLtN0jTDfy+F7OK5vhNJ5fnO6PKkMX+1sQfM2B8613Y0u1C26C2iKWx/dbk/1f+7XO6z8PtF1q81K7lgmhn1K2W01A28rxfaoU37Efaf8Apo/T5vnoA4G3/aO03U3uBZ2jIZdG/tvT4b9ntptRtvsaXAeH93sf7+x9rl02/crvPCXi668R2mgXJ0+O0h1TSU1Jv9J3vC77Pkxt+YfP9+o0+FfhxLiFzYq9tA7PBaO3+jxM0H2f5E/h/dZT8aveE/BGmeD7SG3043Bhgt0toVubhpvIhQYVE3fw0AcrefHfw9ffDHxb4z8Kzx+JLTw213Dcxo7Q/v7b/XQ73XqMVf8AGXjnX/DVheXOn+HV1ya1gt5hZW15smn3u6uibkC7vl+T+/8A7FdTq/hjStd0LUNFvrKKbTL+KWG6tim1JUfh8/XNZ0HgSygs4IEutQZo5oZPNe6dnbyuUQt/doA5Kx+NC6vN4Un0y3tdQ0bxHqn2C0vkuWRkT7HJc73TZ9/906bP71es15+vwf8ADK3kN1aW0unzQ6tNrqCzmZF+2TQvDJNsHGWR3/77aur0PR4tD0q30+GSeSG3TYrXMrzO3+87ctQBq0UUUAFFFFABRRRQAUUUUAFFFFABRRRQAUUUUAFFFFABRRRQAUUUUAFFFFABRRRQAUUUUAFFFFAH/9k="/>
  <p:tag name="MMPROD_10047LOGO" val=""/>
  <p:tag name="MMPROD_UIDATA" val="&lt;database version=&quot;7.0&quot;&gt;&lt;object type=&quot;1&quot; unique_id=&quot;10001&quot;&gt;&lt;property id=&quot;20141&quot; value=&quot;1_Earth_G2_SupMat_L5_TM&quot;/&gt;&lt;property id=&quot;20144&quot; value=&quot;0&quot;/&gt;&lt;property id=&quot;20146&quot; value=&quot;0&quot;/&gt;&lt;property id=&quot;20147&quot; value=&quot;0&quot;/&gt;&lt;property id=&quot;20148&quot; value=&quot;5&quot;/&gt;&lt;property id=&quot;20184&quot; value=&quot;7&quot;/&gt;&lt;property id=&quot;20250&quot; value=&quot;7&quot;/&gt;&lt;property id=&quot;20251&quot; value=&quot;0&quot;/&gt;&lt;property id=&quot;20259&quot; value=&quot;0&quot;/&gt;&lt;property id=&quot;20501&quot; value=&quot;C:\Dropbox\LARRC Curriculum Planning\Units\Earth Materials\OSU Editing and Formatting\Grade 2\Instantiation 1\Supplemental Materials\&quot;/&gt;&lt;object type=&quot;2&quot; unique_id=&quot;10029&quot;&gt;&lt;object type=&quot;3&quot; unique_id=&quot;10030&quot;&gt;&lt;property id=&quot;20148&quot; value=&quot;5&quot;/&gt;&lt;property id=&quot;20300&quot; value=&quot;Slide 1&quot;/&gt;&lt;property id=&quot;20302&quot; value=&quot;1&quot;/&gt;&lt;property id=&quot;20303&quot; value=&quot;LARRC - Language and Reading Research Consortium&quot;/&gt;&lt;property id=&quot;20307&quot; value=&quot;260&quot;/&gt;&lt;property id=&quot;20309&quot; value=&quot;10047&quot;/&gt;&lt;property id=&quot;20312&quot; value=&quot;0&quot;/&gt;&lt;/object&gt;&lt;object type=&quot;3&quot; unique_id=&quot;10031&quot;&gt;&lt;property id=&quot;20148&quot; value=&quot;5&quot;/&gt;&lt;property id=&quot;20300&quot; value=&quot;Slide 2&quot;/&gt;&lt;property id=&quot;20302&quot; value=&quot;1&quot;/&gt;&lt;property id=&quot;20303&quot; value=&quot;LARRC - Language and Reading Research Consortium&quot;/&gt;&lt;property id=&quot;20307&quot; value=&quot;256&quot;/&gt;&lt;property id=&quot;20309&quot; value=&quot;10047&quot;/&gt;&lt;property id=&quot;20312&quot; value=&quot;0&quot;/&gt;&lt;/object&gt;&lt;object type=&quot;3&quot; unique_id=&quot;10032&quot;&gt;&lt;property id=&quot;20148&quot; value=&quot;5&quot;/&gt;&lt;property id=&quot;20300&quot; value=&quot;Slide 3&quot;/&gt;&lt;property id=&quot;20302&quot; value=&quot;1&quot;/&gt;&lt;property id=&quot;20303&quot; value=&quot;LARRC - Language and Reading Research Consortium&quot;/&gt;&lt;property id=&quot;20307&quot; value=&quot;257&quot;/&gt;&lt;property id=&quot;20309&quot; value=&quot;10047&quot;/&gt;&lt;property id=&quot;20312&quot; value=&quot;0&quot;/&gt;&lt;/object&gt;&lt;object type=&quot;3&quot; unique_id=&quot;10033&quot;&gt;&lt;property id=&quot;20148&quot; value=&quot;5&quot;/&gt;&lt;property id=&quot;20300&quot; value=&quot;Slide 4&quot;/&gt;&lt;property id=&quot;20302&quot; value=&quot;1&quot;/&gt;&lt;property id=&quot;20303&quot; value=&quot;LARRC - Language and Reading Research Consortium&quot;/&gt;&lt;property id=&quot;20307&quot; value=&quot;259&quot;/&gt;&lt;property id=&quot;20309&quot; value=&quot;10047&quot;/&gt;&lt;property id=&quot;20312&quot; value=&quot;0&quot;/&gt;&lt;/object&gt;&lt;object type=&quot;3&quot; unique_id=&quot;10034&quot;&gt;&lt;property id=&quot;20148&quot; value=&quot;5&quot;/&gt;&lt;property id=&quot;20300&quot; value=&quot;Slide 5&quot;/&gt;&lt;property id=&quot;20302&quot; value=&quot;1&quot;/&gt;&lt;property id=&quot;20303&quot; value=&quot;LARRC - Language and Reading Research Consortium&quot;/&gt;&lt;property id=&quot;20307&quot; value=&quot;258&quot;/&gt;&lt;property id=&quot;20309&quot; value=&quot;10047&quot;/&gt;&lt;property id=&quot;20312&quot; value=&quot;0&quot;/&gt;&lt;/object&gt;&lt;object type=&quot;3&quot; unique_id=&quot;10035&quot;&gt;&lt;property id=&quot;20148&quot; value=&quot;5&quot;/&gt;&lt;property id=&quot;20300&quot; value=&quot;Slide 6&quot;/&gt;&lt;property id=&quot;20302&quot; value=&quot;1&quot;/&gt;&lt;property id=&quot;20303&quot; value=&quot;LARRC - Language and Reading Research Consortium&quot;/&gt;&lt;property id=&quot;20307&quot; value=&quot;262&quot;/&gt;&lt;property id=&quot;20309&quot; value=&quot;10047&quot;/&gt;&lt;property id=&quot;20312&quot; value=&quot;0&quot;/&gt;&lt;/object&gt;&lt;object type=&quot;3&quot; unique_id=&quot;10036&quot;&gt;&lt;property id=&quot;20148&quot; value=&quot;5&quot;/&gt;&lt;property id=&quot;20300&quot; value=&quot;Slide 7&quot;/&gt;&lt;property id=&quot;20302&quot; value=&quot;1&quot;/&gt;&lt;property id=&quot;20303&quot; value=&quot;LARRC - Language and Reading Research Consortium&quot;/&gt;&lt;property id=&quot;20307&quot; value=&quot;261&quot;/&gt;&lt;property id=&quot;20309&quot; value=&quot;10047&quot;/&gt;&lt;property id=&quot;20312&quot; value=&quot;0&quot;/&gt;&lt;/object&gt;&lt;/object&gt;&lt;object type=&quot;8&quot; unique_id=&quot;10045&quot;&gt;&lt;/object&gt;&lt;object type=&quot;4&quot; unique_id=&quot;10046&quot;&gt;&lt;object type=&quot;5&quot; unique_id=&quot;10047&quot;&gt;&lt;property id=&quot;20149&quot; value=&quot;LARRC - Language and Reading Research Consortium&quot;/&gt;&lt;property id=&quot;20150&quot; value=&quot;Reading for Understanding&quot;/&gt;&lt;property id=&quot;20151&quot; value=&quot;larrc.jpg&quot;/&gt;&lt;/object&gt;&lt;/object&gt;&lt;object type=&quot;10&quot; unique_id=&quot;10059&quot;&gt;&lt;object type=&quot;11&quot; unique_id=&quot;10060&quot;&gt;&lt;property id=&quot;20180&quot; value=&quot;0&quot;/&gt;&lt;property id=&quot;20181&quot; value=&quot;0&quot;/&gt;&lt;property id=&quot;20182&quot; value=&quot;1&quot;/&gt;&lt;property id=&quot;20183&quot; value=&quot;0&quot;/&gt;&lt;/object&gt;&lt;object type=&quot;12&quot; unique_id=&quot;10061&quot;&gt;&lt;/object&gt;&lt;object type=&quot;13&quot; unique_id=&quot;10160&quot;&gt;&lt;/object&gt;&lt;/object&gt;&lt;/object&gt;&lt;/database&gt;"/>
  <p:tag name="MMPROD_TAG_VCONFIG" val="PD94bWwgdmVyc2lvbj0iMS4wIiBlbmNvZGluZz0iVVRGLTgiPz4NCjxjb25maWd1cmF0aW9uPg0KCTxicmFuZGluZz4NCgkJPHVpZm9udCBuYW1lPSJGT05UX05PVEVTX1RFWFQiIHZhbHVlPSJWZXJkYW5hLDEyLGZhbHNlLGZhbHNlLGZhbHNlIi8+DQoJPC9icmFuZGluZz4NCgk8Y29sb3JzPg0KCQk8dWljb2xvciBuYW1lPSJwcmltYXJ5IiB2YWx1ZT0iMHg2NjY2OTkiLz4NCgkJPHVpY29sb3IgbmFtZT0iZ2xvdyIgdmFsdWU9IjB4MzVEMzM0Ii8+DQoJCTx1aWNvbG9yIG5hbWU9InRleHQiIHZhbHVlPSIweEZGRkZGRiIvPg0KCQk8dWljb2xvciBuYW1lPSJsaWdodCIgdmFsdWU9IjB4MUY2NjhGIi8+DQoJCTx1aWNvbG9yIG5hbWU9InNoYWRvdyIgdmFsdWU9IjB4MDAwMDAwIi8+DQoJCTx1aWNvbG9yIG5hbWU9ImJhY2tncm91bmQiIHZhbHVlPSIweDAwMzM2Ni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cXVpeiIgdmFsdWU9InRydWUiLz4NCgkJPHVpc2hvdyBuYW1lPSJhdHRhY2htZW50cyIgdmFsdWU9InRydWUiLz4NCgkJPHVpc2hvdyBuYW1lPSJ1dGlscyIgdmFsdWU9InRydWUiLz4NCgkJPHVpc2hvdyBuYW1lPSJ2b2x1bWUiIHZhbHVlPSJ0cnVlIi8+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ZmFsc2UiLz4NCgkJPHVpcmVwbGFjZSBuYW1lPSJsb2dvIiB2YWx1ZT0iIi8+DQoJCTx1aXJlcGxhY2UgbmFtZT0iYmdpbWFnZSIgdmFsdWU9IiIvPg0KCQk8dWlyZXBsYWNlIG5hbWU9ImluaXRpYWx0YWIiIHZhbHVlPSJvdXRsaW5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TdG9wcGVkIi8+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+DQoJCTx1aXRleHQgbmFtZT0iU0NSVUJCQVJTVEFUVVNfTk9BVURJTyIgdmFsdWU9IktlaW4gQXVkaW8iLz4NCgkJPHVpdGV4dCBuYW1lPSJTQ1JVQkJBUlNUQVRVU19WSURQTEFZSU5HIiB2YWx1ZT0iVmlkZW8gd2lyZCBhYmdlc3BpZWx0Ii8+DQoJCTx1aXRleHQgbmFtZT0iU0NSVUJCQVJTVEFUVVNfTE9BRElORyIgdmFsdWU9IkxhZGVuIi8+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+DQoJCTwhLS0gc3Vic3RpdHV0aW9uOiAlcyA9PSBzZWNvbmRzIHJlbWFpbmluZyAtLT4NCgkJPHVpdGV4dCBuYW1lPSJFTEFQU0VEIiB2YWx1ZT0iUmVzdGRhdWVyOiAlbSBNaW51dGVuICVzIFNla3VuZGVuIi8+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+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+DQoJCTx1aXRleHQgbmFtZT0iU0xJREVfSEVBRElORyIgdmFsdWU9IkZvbGllbnRpdGVsIi8+DQoJCTx1aXRleHQgbmFtZT0iRFVSQVRJT05fSEVBRElORyIgdmFsdWU9IkRhdWVyIi8+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+DQoJCTx1aXRleHQgbmFtZT0iU0xJREVfTk9URVMiIHZhbHVlPSJGb2xpZW5ub3RpemVuIi8+DQoJCTwhLS1xdWl6IHBvZCBhbmQgbWVzc2FnZSBib3ggdGV4dHMtLT4NCgkJPHVpdGV4dCBuYW1lPSJRVUlaUE9EX1FVSVpfQVRURU1QVCIgdmFsdWU9IlF1aXp2ZXJzdWNoOiIvPg0KCQk8dWl0ZXh0IG5hbWU9IlFVSVpQT0RfUVVJWl9BVFRFTVBUX1ZBTFVFIiB2YWx1ZT0iJW4gdm9uICV0Ii8+DQoJCTx1aXRleHQgbmFtZT0iUVVJWlBPRF9RVUlaX1NDT1JFIiB2YWx1ZT0iRXJyZWljaHQ6Ii8+DQoJCTx1aXRleHQgbmFtZT0iUVVJWlBPRF9RVUlaX1BBU1NTQ09SRSIgdmFsdWU9Ik1pbmRlc3RwdW5rdHphaGw6Ii8+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+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JiN4QTsmI3hBO1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+DQoJCTx1aXRleHQgbmFtZT0iTVVURSIgdmFsdWU9IlRvbiBh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cXVpeiBwb2QgYW5kIG1lc3NhZ2UgYm94IHRleHRzLS0+DQoJCTx1aXRleHQgbmFtZT0iUVVJWlBPRF9RVUlaX0FUVEVNUFQiIHZhbHVlPSLtgLTspogg7Iuc64+EIO2an+yImDoiLz4NCgkJPHVpdGV4dCBuYW1lPSJRVUlaUE9EX1FVSVpfQVRURU1QVF9WQUxVRSIgdmFsdWU9IiVuLyV0Ii8+DQoJCTx1aXRleHQgbmFtZT0iUVVJWlBPRF9RVUlaX1NDT1JFIiB2YWx1ZT0i65Od7KCQOiIvPg0KCQk8dWl0ZXh0IG5hbWU9IlFVSVpQT0RfUVVJWl9QQVNTU0NPUkUiIHZhbHVlPSLthrXqs7wg7KCQ7IiYOiIvPg0KCQk8dWl0ZXh0IG5hbWU9IlFVSVpQT0RfUVVJWl9NQVhTQ09SRSIgdmFsdWU9Iuy1nOqzoCDsoJDsiJg6Ii8+DQoJCTx1aXRleHQgbmFtZT0iUVVJWlBPRF9RVUVTQVRNUFRfU1RSIiB2YWx1ZT0i7Iuc64+EIO2an+yImDogJW4vJXQiLz4NCgkJPHVpdGV4dCBuYW1lPSJRVUlaUE9EX1FVRVNUWVBFX1NUUiIgdmFsdWU9IuycoO2YlTogJXMiLz4NCgkJPHVpdGV4dCBuYW1lPSJRVUlaUE9EX1FVRVNUWVBFX0dSRCIgdmFsdWU9IuygkOyImCDrp6TquLDquLAg7JmE66OMIi8+DQoJCTx1aXRleHQgbmFtZT0iUVVJWlBPRF9RVUVTVFlQRV9TVlkiIHZhbHVlPSLshKTrrLgg7KGw7IKsIi8+DQoJCTx1aXRleHQgbmFtZT0iUVVJWlBPRF9RVUlaQVRNUFRfSU5GIiB2YWx1ZT0i66y07ZWcIi8+DQoJCTx1aXRleHQgbmFtZT0iUVVJWlBPRF9RVUVTQVRNUFRfSU5GIiB2YWx1ZT0i66y07ZWcIi8+DQoJCTx1aXRleHQgbmFtZT0iV0FSTklOR01TR19ZRVNTVFJJTkciIHZhbHVlPSLsmIgiLz4NCgkJPHVpdGV4dCBuYW1lPSJXQVJOSU5HTVNHX05PU1RSSU5HIiB2YWx1ZT0i7JWE64uI7JikIi8+DQoJCTx1aXRleHQgbmFtZT0iV0FSTklOR01TR19USVRMRVNUUklORyIgdmFsdWU9Iu2AtOymiCDrgrTruYTqsozsnbTshZgg6rK96rOgIi8+DQoJCTx1aXRleHQgbmFtZT0iV0FSTklOR01TR19NU0dTVFJJTkciIHZhbHVlPSLsnbQg7YC07KaI7JeQ7IScIOyLnOuPhO2VmOyngCDslYrsnYAg7KeI66y47J20IOyeiOyKteuLiOuLpC4mI3hBOyYjeEE77YC07KaI66W8IOyiheujjO2VmOugpOuptCBb7JiIXeulvCDtgbTrpq3tlZjqs6AsIO2AtOymiOulvCDqs4Tsho3tlZjroKTrqbQgW+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ssLjsl6zsnpDsl5Dqsowg7IS466GcIOunieuMgCDrs7TsnbTquLAiLz4NCgkJPHVpdGV4dCBuYW1lPSJNVVRFIiB2YWx1ZT0i7J2M7IaM6rGwIi8+DQoJCTx1aXRleHQgbmFtZT0iRE9DV1JBUF9USVRMRSIgdmFsdWU9IlByZXNlbnRlciDtjIzsnbwg7LKo67aAIi8+DQoJCTx1aXRleHQgbmFtZT0iRE9DV1JBUF9NU0ciIHZhbHVlPSLrgrQg7Lu07ZOo7YSw7JeQIOyggOyepSIvPg0KCQk8dWl0ZXh0IG5hbWU9IkRPQ1dSQVBfUFJPTVBUIiB2YWx1ZT0i7YG066at7ZWY7JesIOuLpOyatOuhnOuTnCIvPg0KCTwvbGFuZ3VhZ2U+DQoJPGxhbmd1YWdlIGlkPSJlcy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EZXRlbmlkYSIvPg0KCQk8dWl0ZXh0IG5hbWU9IlNDUlVCQkFSU1RBVFVTX1BMQVlJTkciIHZhbHVlPSJSZXByb2R1Y2llbmRvIi8+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+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+DQoJCTx1aXRleHQgbmFtZT0iQVRUQUNITUVOVFMiIHZhbHVlPSJBcmNoaXZvcyBhZGp1bnRvcyIvPg0KCQk8IS0tIHN1YnN0aXR1dGlvbjogJXAgPT0gY3VycmVudCBzcGVha2VyJ3MgdGl0bGUgLS0+DQoJCTx1aXRleHQgbmFtZT0iQklPV0lOX1RJVExFIiB2YWx1ZT0iQmlvZ3JhZsOtYTogJXAiLz4NCgkJPHVpdGV4dCBuYW1lPSJCSU9CVE5fVElUTEUiIHZhbHVlPSJCaW9ncmFmw61hIi8+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+DQoJCTx1aXRleHQgbmFtZT0iVEFCX05PVEVTIiB2YWx1ZT0iTm90YXMiLz4NCgkJPHVpdGV4dCBuYW1lPSJUQUJfU0VBUkNIIiB2YWx1ZT0iQnVzY2FyIi8+DQoJCTx1aXRleHQgbmFtZT0iU0xJREVfSEVBRElORyIgdmFsdWU9IlTDrXR1bG8gZGUgZGlhcG9zaXRpdmEiLz4NCgkJPHVpdGV4dCBuYW1lPSJEVVJBVElPTl9IRUFESU5HIiB2YWx1ZT0iRHVyYWMuIi8+DQoJCTx1aXRleHQgbmFtZT0iU0VBUkNIX0hFQURJTkciIHZhbHVlPSJCdXNjYXIgdGV4dG86Ii8+DQoJCTx1aXRleHQgbmFtZT0iVEhVTUJfSEVBRElORyIgdmFsdWU9IkRpYXBvc2l0aXZhIi8+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+DQoJCTx1aXRleHQgbmFtZT0iUVVJWlBPRF9RVUlaX01BWFNDT1JFIiB2YWx1ZT0iUG9udHVhw6fDo28gbcOheGltYToiLz4NCgkJPHVpdGV4dCBuYW1lPSJRVUlaUE9EX1FVRVNBVE1QVF9TVFIiIHZhbHVlPSJUZW50YXRpdmE6ICVuIGRlICV0Ii8+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+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+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+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+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+DQoJCTx1aXRleHQgbmFtZT0iU0NSVUJCQVJTVEFUVVNfUkVWSUVXUVVJWiIgdmFsdWU9IlJldmlzaW9uZSBkZWwgcXVpeiIvPg0KCQk8IS0tIHN1YnN0aXR1dGlvbjogJW0gPT0gbWludXRlcyByZW1haW5pbmcgLS0+DQoJCTwhLS0gc3Vic3RpdHV0aW9uOiAlcyA9PSBzZWNvbmRzIHJlbWFpbmluZyAtLT4NCgkJPHVpdGV4dCBuYW1lPSJFTEFQU0VEIiB2YWx1ZT0iJW0gTWludXRpICVzIFNlY29uZGkgcmltYW5lbnRpIi8+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+DQoJCTx1aXRleHQgbmFtZT0iVEFCX1RIVU1CIiB2YWx1ZT0iTWluaWF0dXJlIi8+DQoJCTx1aXRleHQgbmFtZT0iVEFCX05PVEVTIiB2YWx1ZT0iTm90ZSIvPg0KCQk8dWl0ZXh0IG5hbWU9IlRBQl9TRUFSQ0giIHZhbHVlPSJDZXJjYSIvPg0KCQk8dWl0ZXh0IG5hbWU9IlNMSURFX0hFQURJTkciIHZhbHVlPSJUaXRvbG8gZGlhcG9zaXRpdmEiLz4NCgkJPHVpdGV4dCBuYW1lPSJEVVJBVElPTl9IRUFESU5HIiB2YWx1ZT0iRHVyYXRhIi8+DQoJCTx1aXRleHQgbmFtZT0iU0VBUkNIX0hFQURJTkciIHZhbHVlPSJDZXJjYSB0ZXN0bzoiLz4NCgkJPHVpdGV4dCBuYW1lPSJUSFVNQl9IRUFESU5HIiB2YWx1ZT0iRGlhcG9zaXRpdmEiLz4NCgkJPHVpdGV4dCBuYW1lPSJUSFVNQl9JTkZPIiB2YWx1ZT0iVGl0b2xvL1RlbXBvIi8+DQoJCTx1aXRleHQgbmFtZT0iQVRUQUNITkFNRV9IRUFESU5HIiB2YWx1ZT0iTm9tZSBmaWxlIi8+DQoJCTx1aXRleHQgbmFtZT0iQVRUQUNIU0laRV9IRUFESU5HIiB2YWx1ZT0iRGltZW5zaW9uZSIvPg0KCQk8dWl0ZXh0IG5hbWU9IlNMSURFX05PVEVTIiB2YWx1ZT0iTm90ZSBkaWFwb3NpdGl2YSIvPg0KCQk8IS0tcXVpeiBwb2QgYW5kIG1lc3NhZ2UgYm94IHRleHRzLS0+DQoJCTx1aXRleHQgbmFtZT0iUVVJWlBPRF9RVUlaX0FUVEVNUFQiIHZhbHVlPSJUZW50YXRpdm8gcXVpejoiLz4NCgkJPHVpdGV4dCBuYW1lPSJRVUlaUE9EX1FVSVpfQVRURU1QVF9WQUxVRSIgdmFsdWU9IiVuIGRpICV0Ii8+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+DQoJCTx1aXRleHQgbmFtZT0iUVVJWlBPRF9RVUVTVFlQRV9HUkQiIHZhbHVlPSJDb24gdmFsdXRhemlvbmUiLz4NCgkJPHVpdGV4dCBuYW1lPSJRVUlaUE9EX1FVRVNUWVBFX1NWWSIgdmFsdWU9IkluZGFnaW5lIi8+DQoJCTx1aXRleHQgbmFtZT0iUVVJWlBPRF9RVUlaQVRNUFRfSU5GIiB2YWx1ZT0iSW5maW5pdGkiLz4NCgkJPHVpdGV4dCBuYW1lPSJRVUlaUE9EX1FVRVNBVE1QVF9JTkYiIHZhbHVlPSJJbmZpbml0aSIvPg0KCQk8dWl0ZXh0IG5hbWU9IldBUk5JTkdNU0dfWUVTU1RSSU5HIiB2YWx1ZT0iU8OsIi8+DQoJCTx1aXRleHQgbmFtZT0iV0FSTklOR01TR19OT1NUUklORyIgdmFsdWU9Ik5vIi8+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+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ICVuIi8+DQoJCTwhLS0gc3Vic3RpdHV0aW9uOiAlbiA9PSBzbGlkZSBudW1iZXIgLS0+DQoJCTwhLS0gc3Vic3RpdHV0aW9uOiAldCA9PSB0b3RhbCBzbGlkZSBjb3VudCAtLT4NCgkJPHVpdGV4dCBuYW1lPSJTQ1JVQkJBUlNUQVRVU19TTElERUlORk8iIHZhbHVlPSJEaWEgJW4gLyAldCB8ICIvPg0KCQk8dWl0ZXh0IG5hbWU9IlNDUlVCQkFSU1RBVFVTX1NUT1BQRUQiIHZhbHVlPSJHZXN0b3B0Ii8+DQoJCTx1aXRleHQgbmFtZT0iU0NSVUJCQVJTVEFUVVNfUExBWUlORyIgdmFsdWU9IkFmc3BlbGVuIi8+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+DQoJCTx1aXRleHQgbmFtZT0iU0NSVUJCQVJTVEFUVVNfUkVWSUVXUVVJWiIgdmFsdWU9IlF1aXogY29udHJvbGVyZW4iLz4NCgkJPCEtLSBzdWJzdGl0dXRpb246ICVtID09IG1pbnV0ZXMgcmVtYWluaW5nIC0tPg0KCQk8IS0tIHN1YnN0aXR1dGlvbjogJXMgPT0gc2Vjb25kcyByZW1haW5pbmcgLS0+DQoJCTx1aXRleHQgbmFtZT0iRUxBUFNFRCIgdmFsdWU9IkVyIHJlc3RlcmVuICVtIG1pbnV0ZW4gJXMgc2Vjb25kZW4iLz4NCgkJPHVpdGV4dCBuYW1lPSJOT1RGT1VORCIgdmFsdWU9Ik5pZXRzIGdldm9uZGVuIi8+DQoJCTx1aXRleHQgbmFtZT0iQVRUQUNITUVOVFMiIHZhbHVlPSJCaWpsYWdlbiIvPg0KCQk8IS0tIHN1YnN0aXR1dGlvbjogJXAgPT0gY3VycmVudCBzcGVha2VyJ3MgdGl0bGUgLS0+DQoJCTx1aXRleHQgbmFtZT0iQklPV0lOX1RJVExFIiB2YWx1ZT0iQmlvZ3JhZmllOiAlcCIvPg0KCQk8dWl0ZXh0IG5hbWU9IkJJT0JUTl9USVRMRSIgdmFsdWU9IkJpb2dyYWZpZSIvPg0KCQk8dWl0ZXh0IG5hbWU9IkRJVklERVJCVE5fVElUTEUiIHZhbHVlPSJ8Ii8+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+DQoJCTx1aXRleHQgbmFtZT0iVEFCX1NFQVJDSCIgdmFsdWU9IlpvZWtlbiIvPg0KCQk8dWl0ZXh0IG5hbWU9IlNMSURFX0hFQURJTkciIHZhbHVlPSJUaXRlbCB2YW4gZGlhIi8+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+DQoJCTx1aXRleHQgbmFtZT0iQVRUQUNITkFNRV9IRUFESU5HIiB2YWx1ZT0iQmVzdGFuZHNuYWFtIi8+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CEtLXF1aXogcG9kIGFuZCBtZXNzYWdlIGJveCB0ZXh0cy0tPg0KCQk8dWl0ZXh0IG5hbWU9IlFVSVpQT0RfUVVJWl9BVFRFTVBUIiB2YWx1ZT0i5rWL6aqM5bCd6K+V5qyh5pWwOiIvPg0KCQk8dWl0ZXh0IG5hbWU9IlFVSVpQT0RfUVVJWl9BVFRFTVBUX1ZBTFVFIiB2YWx1ZT0i56ysICVuIOasoe+8jOWFsSAldCDmrKEiLz4NCgkJPHVpdGV4dCBuYW1lPSJRVUlaUE9EX1FVSVpfU0NPUkUiIHZhbHVlPSLlvpfliIY6Ii8+DQoJCTx1aXRleHQgbmFtZT0iUVVJWlBPRF9RVUlaX1BBU1NTQ09SRSIgdmFsdWU9IuWPiuagvOWIhuaVsDoiLz4NCgkJPHVpdGV4dCBuYW1lPSJRVUlaUE9EX1FVSVpfTUFYU0NPUkUiIHZhbHVlPSLmnIDpq5jliIbmlbA6Ii8+DQoJCTx1aXRleHQgbmFtZT0iUVVJWlBPRF9RVUVTQVRNUFRfU1RSIiB2YWx1ZT0i5bCd6K+V5qyh5pWwOiDnrKwgJW4g5qyh77yM5YWxICV0IOasoSIvPg0KCQk8dWl0ZXh0IG5hbWU9IlFVSVpQT0RfUVVFU1RZUEVfU1RSIiB2YWx1ZT0i57G75Z6LOiAlcyIvPg0KCQk8dWl0ZXh0IG5hbWU9IlFVSVpQT0RfUVVFU1RZUEVfR1JEIiB2YWx1ZT0i6K+E57qnIi8+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+86Iiq6K2m5ZGKIi8+DQoJCTx1aXRleHQgbmFtZT0iV0FSTklOR01TR19NU0dTVFJJTkciIHZhbHVlPSLmraTmtYvpqozkuK3mnInmnKrlsJ3or5XkvZznrZTnmoTpl67popjjgIImI3hBOyYjeEE75Y2V5Ye74oCc5piv4oCd6YCA5Ye65q2k5rWL6aqM44CC5Y2V5Ye74oCc5ZCm4oCd57un57ut5rWL6aqM44CCIi8+DQoJCTx1aXRleHQgbmFtZT0iSU5GT1JNQVRJT05fSDI2NF9GTEFTSFBMQVlFUiIgdmFsdWU9IuW9k+WJjeWuieijheWcqOaCqOeahOiuoeeul+acuuS4iueahCBGbGFzaCBQbGF5ZXIg54mI5pys5LiN5pSv5oyB6K+l6KeG6aKR44CC5Y2V5Ye76KeG6aKR5Yy65Z+f5LiL6L295pyA5paw54mI5pys55qEIEZsYXNoIFBsYXllcu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lkJHlj4LliqDogIXmmL7npLrmj5DopoHmoI8iLz4NCgkJPHVpdGV4dCBuYW1lPSJNVVRFIiB2YWx1ZT0i6Z2Z6Z+zIi8+DQoJCTx1aXRleHQgbmFtZT0iRE9DV1JBUF9USVRMRSIgdmFsdWU9IlByZXNlbnRlciDmlofku7bpmYTku7YiLz4NCgkJPHVpdGV4dCBuYW1lPSJET0NXUkFQX01TRyIgdmFsdWU9IuS/neWtmOWIsOaIkeeahOiuoeeul+acuiIvPg0KCQk8dWl0ZXh0IG5hbWU9IkRPQ1dSQVBfUFJPTVBUIiB2YWx1ZT0i5Y2V5Ye75Lul5LiL6L29Ii8+DQoJPC9sYW5ndWFnZT4NCgk8bGFuZ3VhZ2UgaWQ9InR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YXl0ICVuIi8+DQoJCTwhLS0gc3Vic3RpdHV0aW9uOiAlbiA9PSBzbGlkZSBudW1iZXIgLS0+DQoJCTwhLS0gc3Vic3RpdHV0aW9uOiAldCA9PSB0b3RhbCBzbGlkZSBjb3VudCAtLT4NCgkJPHVpdGV4dCBuYW1lPSJTQ1JVQkJBUlNUQVRVU19TTElERUlORk8iIHZhbHVlPSJTbGF5dCAlbiAvICV0IHwgIi8+DQoJCTx1aXRleHQgbmFtZT0iU0NSVUJCQVJTVEFUVVNfU1RPUFBFRCIgdmFsdWU9IkR1cmR1cnVsZHUiLz4NCgkJPHVpdGV4dCBuYW1lPSJTQ1JVQkJBUlNUQVRVU19QTEFZSU5HIiB2YWx1ZT0iT3luYXTEsWzEsXlvciIvPg0KCQk8dWl0ZXh0IG5hbWU9IlNDUlVCQkFSU1RBVFVTX05PQVVESU8iIHZhbHVlPSJTZXMgWW9rIi8+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+DQoJCTx1aXRleHQgbmFtZT0iU0NSVUJCQVJTVEFUVVNfUVVFU1RJT04iIHZhbHVlPSJTb3J1eXUgWWFuxLF0bGEiLz4NCgkJPHVpdGV4dCBuYW1lPSJTQ1JVQkJBUlNUQVRVU19SRVZJRVdRVUlaIiB2YWx1ZT0iU8SxbmF2IMSwbmNlbGVuaXlvciIvPg0KCQk8IS0tIHN1YnN0aXR1dGlvbjogJW0gPT0gbWludXRlcyByZW1haW5pbmcgLS0+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+DQoJCTx1aXRleHQgbmFtZT0iVEFCX05PVEVTIiB2YWx1ZT0iTm90bGFyIi8+DQoJCTx1aXRleHQgbmFtZT0iVEFCX1NFQVJDSCIgdmFsdWU9IkFyYSIvPg0KCQk8dWl0ZXh0IG5hbWU9IlNMSURFX0hFQURJTkciIHZhbHVlPSJTbGF5dCBCYcWfbMSxxJ/EsSIvPg0KCQk8dWl0ZXh0IG5hbWU9IkRVUkFUSU9OX0hFQURJTkciIHZhbHVlPSJTw7xyZSIvPg0KCQk8dWl0ZXh0IG5hbWU9IlNFQVJDSF9IRUFESU5HIiB2YWx1ZT0iTWV0bmkgYXJhOiIvPg0KCQk8dWl0ZXh0IG5hbWU9IlRIVU1CX0hFQURJTkciIHZhbHVlPSJTbGF5dCIvPg0KCQk8dWl0ZXh0IG5hbWU9IlRIVU1CX0lORk8iIHZhbHVlPSJTbGF5dCBCYcWfbMSxxJ/EsS9Tw7xyZXNpIi8+DQoJCTx1aXRleHQgbmFtZT0iQVRUQUNITkFNRV9IRUFESU5HIiB2YWx1ZT0iRG9zeWEgQWTEsSIvPg0KCQk8dWl0ZXh0IG5hbWU9IkFUVEFDSFNJWkVfSEVBRElORyIgdmFsdWU9IkJveXV0Ii8+DQoJCTx1aXRleHQgbmFtZT0iU0xJREVfTk9URVMiIHZhbHVlPSJTbGF5dCBOb3RsYXLEsSIvPg0KCQk8IS0tcXVpeiBwb2QgYW5kIG1lc3NhZ2UgYm94IHRleHRzLS0+DQoJCTx1aXRleHQgbmFtZT0iUVVJWlBPRF9RVUlaX0FUVEVNUFQiIHZhbHVlPSJTxLFuYXYgRGVuZW1lc2k6Ii8+DQoJCTx1aXRleHQgbmFtZT0iUVVJWlBPRF9RVUlaX0FUVEVNUFRfVkFMVUUiIHZhbHVlPSIlbi8ldCIvPg0KCQk8dWl0ZXh0IG5hbWU9IlFVSVpQT0RfUVVJWl9TQ09SRSIgdmFsdWU9IlB1YW46Ii8+DQoJCTx1aXRleHQgbmFtZT0iUVVJWlBPRF9RVUlaX1BBU1NTQ09SRSIgdmFsdWU9Ikdlw6dtZSBQdWFuxLE6Ii8+DQoJCTx1aXRleHQgbmFtZT0iUVVJWlBPRF9RVUlaX01BWFNDT1JFIiB2YWx1ZT0iTWFrc2ltdW0gUHVhbjoiLz4NCgkJPHVpdGV4dCBuYW1lPSJRVUlaUE9EX1FVRVNBVE1QVF9TVFIiIHZhbHVlPSJEZW5lbWU6ICVuLyV0Ii8+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+DQoJCTx1aXRleHQgbmFtZT0iV0FSTklOR01TR19ZRVNTVFJJTkciIHZhbHVlPSJFdmV0Ii8+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iYjeEE7JiN4QTt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+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+DQoJCTx1aXRleHQgbmFtZT0iU0NSVUJCQVJTVEFUVVNfU0xJREVJTkZPIiB2YWx1ZT0i0KHQu9Cw0LnQtCAlbiAvICV0IHwgIi8+DQoJCTx1aXRleHQgbmFtZT0iU0NSVUJCQVJTVEFUVVNfU1RPUFBFRCIgdmFsdWU9ItCe0YHRgtCw0L3QvtCy0LvQtdC90L4iLz4NCgkJPHVpdGV4dCBuYW1lPSJTQ1JVQkJBUlNUQVRVU19QTEFZSU5HIiB2YWx1ZT0i0JLQvtGB0L/RgNC+0LjQt9Cy0LXQtNC10L3QuNC1Ii8+DQoJCTx1aXRleHQgbmFtZT0iU0NSVUJCQVJTVEFUVVNfTk9BVURJTyIgdmFsdWU9ItCd0LXRgiDQsNGD0LTQuNC+Ii8+DQoJCTx1aXRleHQgbmFtZT0iU0NSVUJCQVJTVEFUVVNfVklEUExBWUlORyIgdmFsdWU9ItCS0L7RgdC/0YDQvtC40LfQstC10LTQtdC90LjQtSDQstC40LTQtdC+Ii8+DQoJCTx1aXRleHQgbmFtZT0iU0NSVUJCQVJTVEFUVVNfTE9BRElORyIgdmFsdWU9ItCX0LDQs9GA0YPQt9C60LAiLz4NCgkJPHVpdGV4dCBuYW1lPSJTQ1JVQkJBUlNUQVRVU19CVUZGRVJJTkciIHZhbHVlPSLQkdGD0YTQtdGA0LjQt9Cw0YbQuNGPIi8+DQoJCTx1aXRleHQgbmFtZT0iU0NSVUJCQVJTVEFUVVNfUVVFU1RJT04iIHZhbHVlPSLQntGC0LLQtdGCINC90LAg0LLQvtC/0YDQvtGBIi8+DQoJCTx1aXRleHQgbmFtZT0iU0NSVUJCQVJTVEFUVVNfUkVWSUVXUVVJWiIgdmFsdWU9ItCe0LHQt9C+0YAg0L7Qv9GA0L7RgdCwIi8+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+Ii8+DQoJCTx1aXRleHQgbmFtZT0iQVRUQUNITUVOVFMiIHZhbHVlPSLQktC70L7QttC10L3QuNGPIi8+DQoJCTwhLS0gc3Vic3RpdHV0aW9uOiAlcCA9PSBjdXJyZW50IHNwZWFrZXIncyB0aXRsZSAtLT4NCgkJPHVpdGV4dCBuYW1lPSJCSU9XSU5fVElUTEUiIHZhbHVlPSLQkdC40L7Qs9GA0LDRhNC40Y86ICVwIi8+DQoJCTx1aXRleHQgbmFtZT0iQklPQlROX1RJVExFIiB2YWx1ZT0i0JHQuNC+0LPRgNCw0YTQuNGPIi8+DQoJCTx1aXRleHQgbmFtZT0iRElWSURFUkJUTl9USVRMRSIgdmFsdWU9InwiLz4NCgkJPHVpdGV4dCBuYW1lPSJDT05UQUNUQlROX1RJVExFIiB2YWx1ZT0i0JrQvtC90YLQsNC60YIiLz4NCgkJPHVpdGV4dCBuYW1lPSJUQUJfUVVJWiIgdmFsdWU9ItCe0L/RgNC+0YEiLz4NCgkJPHVpdGV4dCBuYW1lPSJUQUJfT1VUTElORSIgdmFsdWU9ItCh0YXQtdC80LAiLz4NCgkJPHVpdGV4dCBuYW1lPSJUQUJfVEhVTUIiIHZhbHVlPSLQkdC10LPRg9C90L7QuiIvPg0KCQk8dWl0ZXh0IG5hbWU9IlRBQl9OT1RFUyIgdmFsdWU9ItCX0LDQvNC10YLQutC4Ii8+DQoJCTx1aXRleHQgbmFtZT0iVEFCX1NFQVJDSCIgdmFsdWU9ItCf0L7QuNGB0LoiLz4NCgkJPHVpdGV4dCBuYW1lPSJTTElERV9IRUFESU5HIiB2YWx1ZT0i0JfQsNCz0L7Qu9C+0LLQvtC6INGB0LvQsNC50LTQsCIvPg0KCQk8dWl0ZXh0IG5hbWU9IkRVUkFUSU9OX0hFQURJTkciIHZhbHVlPSLQlNC70LjRgi3RgdGC0YwiLz4NCgkJPHVpdGV4dCBuYW1lPSJTRUFSQ0hfSEVBRElORyIgdmFsdWU9ItCf0L7QuNGB0Log0YLQtdC60YHRgtCwOiIvPg0KCQk8dWl0ZXh0IG5hbWU9IlRIVU1CX0hFQURJTkciIHZhbHVlPSLQodC70LDQudC0Ii8+DQoJCTx1aXRleHQgbmFtZT0iVEhVTUJfSU5GTyIgdmFsdWU9ItCd0LDQt9Cy0LDQvdC40LUv0LTQu9C40YIt0L3QvtGB0YLRjCIvPg0KCQk8dWl0ZXh0IG5hbWU9IkFUVEFDSE5BTUVfSEVBRElORyIgdmFsdWU9ItCY0LzRjyDRhNCw0LnQu9CwIi8+DQoJCTx1aXRleHQgbmFtZT0iQVRUQUNIU0laRV9IRUFESU5HIiB2YWx1ZT0i0KDQsNC30LzQtdGAIi8+DQoJCTx1aXRleHQgbmFtZT0iU0xJREVfTk9URVMiIHZhbHVlPSLQl9Cw0LzQtdGC0LrQuCDQuiDRgdC70LDQudC00YM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&quot;/&gt;&lt;lineCharCount val=&quot;1&quot;/&gt;&lt;lineCharCount val=&quot;1&quot;/&gt;&lt;lineCharCount val=&quot;1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8&quot;/&gt;&lt;lineCharCount val=&quot;39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Angles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582</TotalTime>
  <Words>113</Words>
  <Application>Microsoft Office PowerPoint</Application>
  <PresentationFormat>On-screen Show (4:3)</PresentationFormat>
  <Paragraphs>39</Paragraphs>
  <Slides>7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Amber Sherman</cp:lastModifiedBy>
  <cp:revision>76</cp:revision>
  <dcterms:created xsi:type="dcterms:W3CDTF">2012-11-01T17:45:49Z</dcterms:created>
  <dcterms:modified xsi:type="dcterms:W3CDTF">2013-11-03T21:48:10Z</dcterms:modified>
</cp:coreProperties>
</file>