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4.xml" ContentType="application/vnd.openxmlformats-officedocument.presentationml.notesSlide+xml"/>
  <Override PartName="/ppt/tags/tag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9"/>
  </p:notesMasterIdLst>
  <p:sldIdLst>
    <p:sldId id="256" r:id="rId2"/>
    <p:sldId id="273" r:id="rId3"/>
    <p:sldId id="260" r:id="rId4"/>
    <p:sldId id="261" r:id="rId5"/>
    <p:sldId id="271" r:id="rId6"/>
    <p:sldId id="264" r:id="rId7"/>
    <p:sldId id="270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004C22"/>
    <a:srgbClr val="AC5600"/>
    <a:srgbClr val="1F261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63" autoAdjust="0"/>
  </p:normalViewPr>
  <p:slideViewPr>
    <p:cSldViewPr>
      <p:cViewPr varScale="1">
        <p:scale>
          <a:sx n="76" d="100"/>
          <a:sy n="76" d="100"/>
        </p:scale>
        <p:origin x="-164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FD5C3-4B9F-48F7-87F4-BEA5B18552E0}" type="datetimeFigureOut">
              <a:rPr lang="en-US" smtClean="0"/>
              <a:pPr/>
              <a:t>11/3/2013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08E3B-23B6-4BA9-849D-E459531E15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93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08E3B-23B6-4BA9-849D-E459531E157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08E3B-23B6-4BA9-849D-E459531E157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38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08E3B-23B6-4BA9-849D-E459531E157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3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08E3B-23B6-4BA9-849D-E459531E157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3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1_Earth Materials_G2_SupMat_L1_Hook_Cause and Effect Slideshow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8B26F45-E1A4-4F46-B065-C249E16263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1_Earth Materials_G2_SupMat_L1_Hook_Cause and Effect Slideshow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6F45-E1A4-4F46-B065-C249E16263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4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1_Earth Materials_G2_SupMat_L1_Hook_Cause and Effect Slideshow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6F45-E1A4-4F46-B065-C249E16263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0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mtClean="0"/>
              <a:t>1_Earth Materials_G2_SupMat_L1_Hook_Cause and Effect Slideshow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8B26F45-E1A4-4F46-B065-C249E16263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8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1_Earth Materials_G2_SupMat_L1_Hook_Cause and Effect Slideshow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6F45-E1A4-4F46-B065-C249E16263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3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1_Earth Materials_G2_SupMat_L1_Hook_Cause and Effect Slideshow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6F45-E1A4-4F46-B065-C249E16263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6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1_Earth Materials_G2_SupMat_L1_Hook_Cause and Effect Slideshow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6F45-E1A4-4F46-B065-C249E16263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8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1_Earth Materials_G2_SupMat_L1_Hook_Cause and Effect Slideshow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6F45-E1A4-4F46-B065-C249E16263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1_Earth Materials_G2_SupMat_L1_Hook_Cause and Effect Slideshow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6F45-E1A4-4F46-B065-C249E16263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8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1_Earth Materials_G2_SupMat_L1_Hook_Cause and Effect Slideshow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6F45-E1A4-4F46-B065-C249E16263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7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1_Earth Materials_G2_SupMat_L1_Hook_Cause and Effect Slideshow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6F45-E1A4-4F46-B065-C249E16263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DDEBCF">
                <a:alpha val="46000"/>
              </a:srgbClr>
            </a:gs>
            <a:gs pos="68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1_Earth Materials_G2_SupMat_L1_Hook_Cause and Effect Slideshow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26F45-E1A4-4F46-B065-C249E16263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1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6.jpeg"/><Relationship Id="rId5" Type="http://schemas.openxmlformats.org/officeDocument/2006/relationships/tags" Target="../tags/tag23.xml"/><Relationship Id="rId10" Type="http://schemas.openxmlformats.org/officeDocument/2006/relationships/image" Target="../media/image5.jpeg"/><Relationship Id="rId4" Type="http://schemas.openxmlformats.org/officeDocument/2006/relationships/tags" Target="../tags/tag22.xml"/><Relationship Id="rId9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2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3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9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10.jpeg"/><Relationship Id="rId5" Type="http://schemas.openxmlformats.org/officeDocument/2006/relationships/tags" Target="../tags/tag42.xml"/><Relationship Id="rId10" Type="http://schemas.openxmlformats.org/officeDocument/2006/relationships/image" Target="../media/image9.jpeg"/><Relationship Id="rId4" Type="http://schemas.openxmlformats.org/officeDocument/2006/relationships/tags" Target="../tags/tag41.xml"/><Relationship Id="rId9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62000" y="685800"/>
            <a:ext cx="7620000" cy="17748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4C2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4C2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Cause and Effect</a:t>
            </a:r>
            <a:br>
              <a:rPr lang="en-US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4C2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1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4C22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Earth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Materials ─ Grade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Hook ─ Lesson 1</a:t>
            </a:r>
            <a:r>
              <a:rPr lang="en-US" sz="6000" b="1" dirty="0">
                <a:solidFill>
                  <a:srgbClr val="004C22"/>
                </a:solidFill>
                <a:latin typeface="Cambria" panose="02040503050406030204" pitchFamily="18" charset="0"/>
              </a:rPr>
              <a:t/>
            </a:r>
            <a:br>
              <a:rPr lang="en-US" sz="6000" b="1" dirty="0">
                <a:solidFill>
                  <a:srgbClr val="004C22"/>
                </a:solidFill>
                <a:latin typeface="Cambria" panose="02040503050406030204" pitchFamily="18" charset="0"/>
              </a:rPr>
            </a:br>
            <a:endParaRPr lang="en-US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4C22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26F45-E1A4-4F46-B065-C249E162630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r="1458"/>
          <a:stretch/>
        </p:blipFill>
        <p:spPr>
          <a:xfrm>
            <a:off x="2362200" y="2819400"/>
            <a:ext cx="4343400" cy="2982525"/>
          </a:xfrm>
          <a:prstGeom prst="rect">
            <a:avLst/>
          </a:prstGeom>
          <a:ln w="50800">
            <a:solidFill>
              <a:srgbClr val="FFC000"/>
            </a:solidFill>
          </a:ln>
        </p:spPr>
      </p:pic>
      <p:pic>
        <p:nvPicPr>
          <p:cNvPr id="5122" name="Picture 2" descr="C:\Users\edsmit11\AppData\Local\Microsoft\Windows\Temporary Internet Files\Content.IE5\0QRDDHUC\MC90020562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42729"/>
            <a:ext cx="2438400" cy="208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loy\AppData\Local\Microsoft\Windows\Temporary Internet Files\Content.IE5\3OLNRK5D\LetsKnow 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94564"/>
            <a:ext cx="1828800" cy="113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43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Have you ever wondered where soil comes from?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" t="2437" r="1462" b="2389"/>
          <a:stretch/>
        </p:blipFill>
        <p:spPr bwMode="auto">
          <a:xfrm>
            <a:off x="1828800" y="2408658"/>
            <a:ext cx="5387591" cy="3534942"/>
          </a:xfrm>
          <a:prstGeom prst="rect">
            <a:avLst/>
          </a:prstGeom>
          <a:ln w="53975" cmpd="sng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0" y="2286000"/>
            <a:ext cx="5257800" cy="35052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edsmit11\AppData\Local\Microsoft\Windows\Temporary Internet Files\Content.IE5\0QRDDHUC\MC90020562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82" y="4724400"/>
            <a:ext cx="204801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78B26F45-E1A4-4F46-B065-C249E1626309}" type="slidenum">
              <a:rPr lang="en-US" sz="9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2</a:t>
            </a:fld>
            <a:r>
              <a:rPr lang="en-US" sz="9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7</a:t>
            </a:r>
            <a:endParaRPr lang="en-US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7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0" y="544604"/>
            <a:ext cx="3808672" cy="5856196"/>
            <a:chOff x="304800" y="421804"/>
            <a:chExt cx="3808672" cy="5856196"/>
          </a:xfrm>
        </p:grpSpPr>
        <p:pic>
          <p:nvPicPr>
            <p:cNvPr id="4098" name="Picture 2" descr="C:\Users\edsmit11\AppData\Local\Microsoft\Windows\Temporary Internet Files\Content.IE5\XXG32H3W\MP900438983[1]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21804"/>
              <a:ext cx="3808672" cy="2549996"/>
            </a:xfrm>
            <a:prstGeom prst="rect">
              <a:avLst/>
            </a:prstGeom>
            <a:ln w="44450">
              <a:solidFill>
                <a:srgbClr val="FFC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/>
            <p:cNvGrpSpPr/>
            <p:nvPr/>
          </p:nvGrpSpPr>
          <p:grpSpPr>
            <a:xfrm>
              <a:off x="1143000" y="3149025"/>
              <a:ext cx="2819400" cy="3128975"/>
              <a:chOff x="-1786294" y="1068278"/>
              <a:chExt cx="4814081" cy="4866025"/>
            </a:xfrm>
          </p:grpSpPr>
          <p:sp>
            <p:nvSpPr>
              <p:cNvPr id="18" name="Right Arrow Callout 1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-1656184" y="2096193"/>
                <a:ext cx="4683971" cy="3838110"/>
              </a:xfrm>
              <a:prstGeom prst="rightArrowCallout">
                <a:avLst>
                  <a:gd name="adj1" fmla="val 25005"/>
                  <a:gd name="adj2" fmla="val 25005"/>
                  <a:gd name="adj3" fmla="val 25000"/>
                  <a:gd name="adj4" fmla="val 6497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TextBox 18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-1656184" y="1068278"/>
                <a:ext cx="3122647" cy="909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cause</a:t>
                </a:r>
                <a:endParaRPr lang="en-US" sz="32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2" name="TextBox 21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-1786294" y="3242241"/>
                <a:ext cx="3252758" cy="1579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The sun heats up</a:t>
                </a:r>
                <a:br>
                  <a:rPr lang="en-US" sz="20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Verdana" pitchFamily="34" charset="0"/>
                    <a:cs typeface="Verdana" pitchFamily="34" charset="0"/>
                  </a:rPr>
                </a:br>
                <a:r>
                  <a:rPr lang="en-US" sz="20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the rock</a:t>
                </a:r>
                <a:endParaRPr lang="en-US" sz="2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6172200" y="380999"/>
            <a:ext cx="2101083" cy="6019801"/>
            <a:chOff x="6039444" y="228600"/>
            <a:chExt cx="2101083" cy="6019801"/>
          </a:xfrm>
        </p:grpSpPr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39444" y="228600"/>
              <a:ext cx="2101083" cy="2801445"/>
            </a:xfrm>
            <a:prstGeom prst="rect">
              <a:avLst/>
            </a:prstGeom>
            <a:ln w="44450">
              <a:solidFill>
                <a:srgbClr val="FFC000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3" name="Rectangle 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268044" y="3816409"/>
              <a:ext cx="1752600" cy="24319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Box 16"/>
            <p:cNvSpPr txBox="1"/>
            <p:nvPr>
              <p:custDataLst>
                <p:tags r:id="rId3"/>
              </p:custDataLst>
            </p:nvPr>
          </p:nvSpPr>
          <p:spPr>
            <a:xfrm>
              <a:off x="6320206" y="3200400"/>
              <a:ext cx="15821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effect</a:t>
              </a:r>
              <a:endPara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" name="TextBox 11"/>
            <p:cNvSpPr txBox="1"/>
            <p:nvPr>
              <p:custDataLst>
                <p:tags r:id="rId4"/>
              </p:custDataLst>
            </p:nvPr>
          </p:nvSpPr>
          <p:spPr>
            <a:xfrm>
              <a:off x="6496644" y="4549914"/>
              <a:ext cx="1295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The </a:t>
              </a:r>
              <a:r>
                <a:rPr lang="en-US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rock cracks</a:t>
              </a:r>
              <a:endPara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20" name="Down Arrow 19"/>
          <p:cNvSpPr/>
          <p:nvPr>
            <p:custDataLst>
              <p:tags r:id="rId1"/>
            </p:custDataLst>
          </p:nvPr>
        </p:nvSpPr>
        <p:spPr>
          <a:xfrm rot="16200000">
            <a:off x="4863765" y="1206165"/>
            <a:ext cx="711868" cy="129540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78B26F45-E1A4-4F46-B065-C249E1626309}" type="slidenum">
              <a:rPr lang="en-US" sz="9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3</a:t>
            </a:fld>
            <a:r>
              <a:rPr lang="en-US" sz="9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7</a:t>
            </a:r>
            <a:endParaRPr lang="en-US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09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2390" y="245108"/>
            <a:ext cx="4575610" cy="3183892"/>
          </a:xfrm>
          <a:prstGeom prst="rect">
            <a:avLst/>
          </a:prstGeom>
          <a:ln w="50800">
            <a:solidFill>
              <a:srgbClr val="FFC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09800" y="4180374"/>
            <a:ext cx="2567875" cy="2372826"/>
            <a:chOff x="466664" y="1354077"/>
            <a:chExt cx="4124385" cy="4075110"/>
          </a:xfrm>
        </p:grpSpPr>
        <p:sp>
          <p:nvSpPr>
            <p:cNvPr id="13" name="Right Arrow Callout 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66666" y="1354077"/>
              <a:ext cx="4124383" cy="4075110"/>
            </a:xfrm>
            <a:prstGeom prst="rightArrowCallout">
              <a:avLst>
                <a:gd name="adj1" fmla="val 25005"/>
                <a:gd name="adj2" fmla="val 25005"/>
                <a:gd name="adj3" fmla="val 25000"/>
                <a:gd name="adj4" fmla="val 6497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Box 14"/>
            <p:cNvSpPr txBox="1"/>
            <p:nvPr>
              <p:custDataLst>
                <p:tags r:id="rId6"/>
              </p:custDataLst>
            </p:nvPr>
          </p:nvSpPr>
          <p:spPr>
            <a:xfrm>
              <a:off x="466664" y="2200118"/>
              <a:ext cx="2669130" cy="20581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Plants grow</a:t>
              </a:r>
              <a:br>
                <a:rPr lang="en-US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en-US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in the</a:t>
              </a:r>
              <a:br>
                <a:rPr lang="en-US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en-US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cracks </a:t>
              </a:r>
              <a:endPara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33761" y="4191638"/>
            <a:ext cx="1776639" cy="2361562"/>
            <a:chOff x="7199828" y="2439039"/>
            <a:chExt cx="1624239" cy="2620400"/>
          </a:xfrm>
        </p:grpSpPr>
        <p:sp>
          <p:nvSpPr>
            <p:cNvPr id="9" name="Rectangle 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7199828" y="2439039"/>
              <a:ext cx="1624239" cy="2620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" name="TextBox 2"/>
            <p:cNvSpPr txBox="1"/>
            <p:nvPr>
              <p:custDataLst>
                <p:tags r:id="rId4"/>
              </p:custDataLst>
            </p:nvPr>
          </p:nvSpPr>
          <p:spPr>
            <a:xfrm>
              <a:off x="7238999" y="2785408"/>
              <a:ext cx="1585067" cy="1700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Pieces of the rock</a:t>
              </a:r>
              <a:br>
                <a:rPr lang="en-US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en-US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are pushed further apart</a:t>
              </a:r>
              <a:endPara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9" name="TextBox 18"/>
          <p:cNvSpPr txBox="1"/>
          <p:nvPr>
            <p:custDataLst>
              <p:tags r:id="rId1"/>
            </p:custDataLst>
          </p:nvPr>
        </p:nvSpPr>
        <p:spPr>
          <a:xfrm>
            <a:off x="2286000" y="3581400"/>
            <a:ext cx="1563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cause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xtBox 19"/>
          <p:cNvSpPr txBox="1"/>
          <p:nvPr>
            <p:custDataLst>
              <p:tags r:id="rId2"/>
            </p:custDataLst>
          </p:nvPr>
        </p:nvSpPr>
        <p:spPr>
          <a:xfrm>
            <a:off x="5334000" y="3581400"/>
            <a:ext cx="1582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effect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78B26F45-E1A4-4F46-B065-C249E1626309}" type="slidenum">
              <a:rPr lang="en-US" sz="9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4</a:t>
            </a:fld>
            <a:r>
              <a:rPr lang="en-US" sz="9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7</a:t>
            </a:r>
            <a:endParaRPr lang="en-US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06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09600"/>
            <a:ext cx="3657600" cy="5486401"/>
          </a:xfrm>
          <a:prstGeom prst="rect">
            <a:avLst/>
          </a:prstGeom>
          <a:ln w="57150">
            <a:solidFill>
              <a:srgbClr val="FFC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04800" y="2256401"/>
            <a:ext cx="2514598" cy="2620399"/>
            <a:chOff x="425576" y="1371600"/>
            <a:chExt cx="4165471" cy="4075112"/>
          </a:xfrm>
        </p:grpSpPr>
        <p:sp>
          <p:nvSpPr>
            <p:cNvPr id="15" name="Right Arrow Callout 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25576" y="1371600"/>
              <a:ext cx="4165471" cy="4075112"/>
            </a:xfrm>
            <a:prstGeom prst="rightArrowCallout">
              <a:avLst>
                <a:gd name="adj1" fmla="val 25005"/>
                <a:gd name="adj2" fmla="val 25005"/>
                <a:gd name="adj3" fmla="val 25000"/>
                <a:gd name="adj4" fmla="val 6497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Box 16"/>
            <p:cNvSpPr txBox="1"/>
            <p:nvPr>
              <p:custDataLst>
                <p:tags r:id="rId6"/>
              </p:custDataLst>
            </p:nvPr>
          </p:nvSpPr>
          <p:spPr>
            <a:xfrm>
              <a:off x="425578" y="2247148"/>
              <a:ext cx="2732316" cy="2536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Water</a:t>
              </a:r>
              <a:br>
                <a:rPr lang="en-US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en-US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gets</a:t>
              </a:r>
              <a:br>
                <a:rPr lang="en-US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en-US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in the cracked rock</a:t>
              </a:r>
              <a:endPara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48024" y="2256401"/>
            <a:ext cx="1752576" cy="2620399"/>
            <a:chOff x="3352824" y="2069831"/>
            <a:chExt cx="1624239" cy="2620399"/>
          </a:xfrm>
        </p:grpSpPr>
        <p:sp>
          <p:nvSpPr>
            <p:cNvPr id="11" name="Rectangle 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352824" y="2069831"/>
              <a:ext cx="1624239" cy="26203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rgbClr val="0070C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TextBox 9"/>
            <p:cNvSpPr txBox="1"/>
            <p:nvPr>
              <p:custDataLst>
                <p:tags r:id="rId4"/>
              </p:custDataLst>
            </p:nvPr>
          </p:nvSpPr>
          <p:spPr>
            <a:xfrm>
              <a:off x="3352824" y="2680991"/>
              <a:ext cx="160017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The rocks break</a:t>
              </a:r>
              <a:br>
                <a:rPr lang="en-US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</a:br>
              <a:r>
                <a:rPr lang="en-US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rPr>
                <a:t>into small pieces</a:t>
              </a:r>
              <a:endPara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19" name="TextBox 18"/>
          <p:cNvSpPr txBox="1"/>
          <p:nvPr>
            <p:custDataLst>
              <p:tags r:id="rId1"/>
            </p:custDataLst>
          </p:nvPr>
        </p:nvSpPr>
        <p:spPr>
          <a:xfrm>
            <a:off x="3124200" y="1625025"/>
            <a:ext cx="1582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effect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TextBox 19"/>
          <p:cNvSpPr txBox="1"/>
          <p:nvPr>
            <p:custDataLst>
              <p:tags r:id="rId2"/>
            </p:custDataLst>
          </p:nvPr>
        </p:nvSpPr>
        <p:spPr>
          <a:xfrm>
            <a:off x="341805" y="1625025"/>
            <a:ext cx="1563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cause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1" name="Picture 2" descr="C:\Users\edsmit11\AppData\Local\Microsoft\Windows\Temporary Internet Files\Content.IE5\0QRDDHUC\MC900205626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0400" y="4800600"/>
            <a:ext cx="204801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78B26F45-E1A4-4F46-B065-C249E1626309}" type="slidenum">
              <a:rPr lang="en-US" sz="9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5</a:t>
            </a:fld>
            <a:r>
              <a:rPr lang="en-US" sz="9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7</a:t>
            </a:r>
            <a:endParaRPr lang="en-US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05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04504" y="762003"/>
            <a:ext cx="3910296" cy="5599950"/>
            <a:chOff x="1299312" y="762003"/>
            <a:chExt cx="3910296" cy="5599950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99312" y="3581400"/>
              <a:ext cx="3910296" cy="2780553"/>
            </a:xfrm>
            <a:prstGeom prst="rect">
              <a:avLst/>
            </a:prstGeom>
            <a:ln w="47625">
              <a:solidFill>
                <a:srgbClr val="FFC000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2314008" y="762003"/>
              <a:ext cx="2587995" cy="2438398"/>
              <a:chOff x="172092" y="1403229"/>
              <a:chExt cx="4418960" cy="3792073"/>
            </a:xfrm>
          </p:grpSpPr>
          <p:sp>
            <p:nvSpPr>
              <p:cNvPr id="15" name="Right Arrow Callout 1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172092" y="1403229"/>
                <a:ext cx="4418960" cy="3792073"/>
              </a:xfrm>
              <a:prstGeom prst="rightArrowCallout">
                <a:avLst>
                  <a:gd name="adj1" fmla="val 25005"/>
                  <a:gd name="adj2" fmla="val 25005"/>
                  <a:gd name="adj3" fmla="val 25000"/>
                  <a:gd name="adj4" fmla="val 6497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TextBox 16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172092" y="2158462"/>
                <a:ext cx="2862426" cy="2536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The rocks in the</a:t>
                </a:r>
                <a:br>
                  <a:rPr lang="en-US" sz="20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Verdana" pitchFamily="34" charset="0"/>
                    <a:cs typeface="Verdana" pitchFamily="34" charset="0"/>
                  </a:rPr>
                </a:br>
                <a:r>
                  <a:rPr lang="en-US" sz="20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river rub against each other</a:t>
                </a:r>
                <a:endParaRPr lang="en-US" sz="2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638800" y="762000"/>
            <a:ext cx="3289347" cy="5670478"/>
            <a:chOff x="4685035" y="715114"/>
            <a:chExt cx="3289347" cy="567047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85035" y="3458314"/>
              <a:ext cx="3289347" cy="2927278"/>
            </a:xfrm>
            <a:prstGeom prst="rect">
              <a:avLst/>
            </a:prstGeom>
            <a:ln w="47625">
              <a:solidFill>
                <a:srgbClr val="FFC000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5408516" y="715114"/>
              <a:ext cx="1752600" cy="2438401"/>
              <a:chOff x="5408516" y="715114"/>
              <a:chExt cx="1752600" cy="2438401"/>
            </a:xfrm>
          </p:grpSpPr>
          <p:sp>
            <p:nvSpPr>
              <p:cNvPr id="11" name="Rectangle 2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5408516" y="715114"/>
                <a:ext cx="1752600" cy="243840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540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484716" y="1172314"/>
                <a:ext cx="160020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Tiny particles are formed and fall to the bottom</a:t>
                </a:r>
                <a:endParaRPr lang="en-US" sz="2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  <p:sp>
        <p:nvSpPr>
          <p:cNvPr id="21" name="Down Arrow 20"/>
          <p:cNvSpPr/>
          <p:nvPr>
            <p:custDataLst>
              <p:tags r:id="rId1"/>
            </p:custDataLst>
          </p:nvPr>
        </p:nvSpPr>
        <p:spPr>
          <a:xfrm rot="16200000">
            <a:off x="4558965" y="4432634"/>
            <a:ext cx="711868" cy="114300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>
            <p:custDataLst>
              <p:tags r:id="rId2"/>
            </p:custDataLst>
          </p:nvPr>
        </p:nvSpPr>
        <p:spPr>
          <a:xfrm>
            <a:off x="1295400" y="152400"/>
            <a:ext cx="1563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cause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TextBox 22"/>
          <p:cNvSpPr txBox="1"/>
          <p:nvPr>
            <p:custDataLst>
              <p:tags r:id="rId3"/>
            </p:custDataLst>
          </p:nvPr>
        </p:nvSpPr>
        <p:spPr>
          <a:xfrm>
            <a:off x="6400800" y="152400"/>
            <a:ext cx="1582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effect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78B26F45-E1A4-4F46-B065-C249E1626309}" type="slidenum">
              <a:rPr lang="en-US" sz="9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6</a:t>
            </a:fld>
            <a:r>
              <a:rPr lang="en-US" sz="9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7</a:t>
            </a:r>
            <a:endParaRPr lang="en-US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95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r="1458"/>
          <a:stretch/>
        </p:blipFill>
        <p:spPr>
          <a:xfrm>
            <a:off x="1905418" y="2743200"/>
            <a:ext cx="5333582" cy="3662463"/>
          </a:xfrm>
          <a:prstGeom prst="rect">
            <a:avLst/>
          </a:prstGeom>
          <a:ln w="50800">
            <a:solidFill>
              <a:srgbClr val="FFC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609600" y="457200"/>
            <a:ext cx="79247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Soil is made up of tiny pieces of rock that have broken up. It is also made of pieces of plants and even tiny parts of animals.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3048000"/>
            <a:ext cx="5257800" cy="35052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edsmit11\AppData\Local\Microsoft\Windows\Temporary Internet Files\Content.IE5\0QRDDHUC\MC90020562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7000" y="4876800"/>
            <a:ext cx="204801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78B26F45-E1A4-4F46-B065-C249E1626309}" type="slidenum">
              <a:rPr lang="en-US" sz="9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7</a:t>
            </a:fld>
            <a:r>
              <a:rPr lang="en-US" sz="9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7</a:t>
            </a:r>
            <a:endParaRPr lang="en-US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07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property id=&quot;20141&quot; value=&quot;Earth_G2_SupMat_L1_Hook_Slideshow&quot;/&gt;&lt;property id=&quot;20144&quot; value=&quot;0&quot;/&gt;&lt;property id=&quot;20146&quot; value=&quot;0&quot;/&gt;&lt;property id=&quot;20147&quot; value=&quot;0&quot;/&gt;&lt;property id=&quot;20148&quot; value=&quot;5&quot;/&gt;&lt;property id=&quot;20184&quot; value=&quot;7&quot;/&gt;&lt;property id=&quot;20250&quot; value=&quot;7&quot;/&gt;&lt;property id=&quot;20251&quot; value=&quot;0&quot;/&gt;&lt;property id=&quot;20259&quot; value=&quot;0&quot;/&gt;&lt;property id=&quot;20501&quot; value=&quot;C:\Dropbox\LARRC Curriculum Planning\Units\Earth Materials\OSU Editing and Formatting\Grade 2\Instantiation 1\Supplemental Materials\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ause and Effect&amp;quot;&quot;/&gt;&lt;property id=&quot;20302&quot; value=&quot;1&quot;/&gt;&lt;property id=&quot;20303&quot; value=&quot;LARRC - Language and Reading Research Consortium&quot;/&gt;&lt;property id=&quot;20307&quot; value=&quot;256&quot;/&gt;&lt;property id=&quot;20309&quot; value=&quot;10092&quot;/&gt;&lt;property id=&quot;20312&quot; value=&quot;0&quot;/&gt;&lt;/object&gt;&lt;object type=&quot;3&quot; unique_id=&quot;10008&quot;&gt;&lt;property id=&quot;20148&quot; value=&quot;5&quot;/&gt;&lt;property id=&quot;20300&quot; value=&quot;Slide 3&quot;/&gt;&lt;property id=&quot;20302&quot; value=&quot;1&quot;/&gt;&lt;property id=&quot;20303&quot; value=&quot;LARRC - Language and Reading Research Consortium&quot;/&gt;&lt;property id=&quot;20307&quot; value=&quot;260&quot;/&gt;&lt;property id=&quot;20309&quot; value=&quot;10092&quot;/&gt;&lt;property id=&quot;20312&quot; value=&quot;0&quot;/&gt;&lt;/object&gt;&lt;object type=&quot;3&quot; unique_id=&quot;10009&quot;&gt;&lt;property id=&quot;20148&quot; value=&quot;5&quot;/&gt;&lt;property id=&quot;20300&quot; value=&quot;Slide 4&quot;/&gt;&lt;property id=&quot;20302&quot; value=&quot;1&quot;/&gt;&lt;property id=&quot;20303&quot; value=&quot;LARRC - Language and Reading Research Consortium&quot;/&gt;&lt;property id=&quot;20307&quot; value=&quot;261&quot;/&gt;&lt;property id=&quot;20309&quot; value=&quot;10092&quot;/&gt;&lt;property id=&quot;20312&quot; value=&quot;0&quot;/&gt;&lt;/object&gt;&lt;object type=&quot;3&quot; unique_id=&quot;10011&quot;&gt;&lt;property id=&quot;20148&quot; value=&quot;5&quot;/&gt;&lt;property id=&quot;20300&quot; value=&quot;Slide 6&quot;/&gt;&lt;property id=&quot;20302&quot; value=&quot;1&quot;/&gt;&lt;property id=&quot;20303&quot; value=&quot;LARRC - Language and Reading Research Consortium&quot;/&gt;&lt;property id=&quot;20307&quot; value=&quot;264&quot;/&gt;&lt;property id=&quot;20309&quot; value=&quot;10092&quot;/&gt;&lt;property id=&quot;20312&quot; value=&quot;0&quot;/&gt;&lt;/object&gt;&lt;object type=&quot;3&quot; unique_id=&quot;10012&quot;&gt;&lt;property id=&quot;20148&quot; value=&quot;5&quot;/&gt;&lt;property id=&quot;20300&quot; value=&quot;Slide 7&quot;/&gt;&lt;property id=&quot;20302&quot; value=&quot;1&quot;/&gt;&lt;property id=&quot;20303&quot; value=&quot;LARRC - Language and Reading Research Consortium&quot;/&gt;&lt;property id=&quot;20307&quot; value=&quot;270&quot;/&gt;&lt;property id=&quot;20309&quot; value=&quot;10092&quot;/&gt;&lt;property id=&quot;20312&quot; value=&quot;0&quot;/&gt;&lt;/object&gt;&lt;object type=&quot;3&quot; unique_id=&quot;10089&quot;&gt;&lt;property id=&quot;20148&quot; value=&quot;5&quot;/&gt;&lt;property id=&quot;20300&quot; value=&quot;Slide 2 - &amp;quot;Have you ever wondered where soil comes from?&amp;quot;&quot;/&gt;&lt;property id=&quot;20302&quot; value=&quot;1&quot;/&gt;&lt;property id=&quot;20303&quot; value=&quot;LARRC - Language and Reading Research Consortium&quot;/&gt;&lt;property id=&quot;20307&quot; value=&quot;273&quot;/&gt;&lt;property id=&quot;20309&quot; value=&quot;10092&quot;/&gt;&lt;property id=&quot;20312&quot; value=&quot;0&quot;/&gt;&lt;/object&gt;&lt;object type=&quot;3&quot; unique_id=&quot;10090&quot;&gt;&lt;property id=&quot;20148&quot; value=&quot;5&quot;/&gt;&lt;property id=&quot;20300&quot; value=&quot;Slide 5&quot;/&gt;&lt;property id=&quot;20302&quot; value=&quot;1&quot;/&gt;&lt;property id=&quot;20303&quot; value=&quot;LARRC - Language and Reading Research Consortium&quot;/&gt;&lt;property id=&quot;20307&quot; value=&quot;271&quot;/&gt;&lt;property id=&quot;20309&quot; value=&quot;10092&quot;/&gt;&lt;property id=&quot;20312&quot; value=&quot;0&quot;/&gt;&lt;/object&gt;&lt;/object&gt;&lt;object type=&quot;4&quot; unique_id=&quot;10091&quot;&gt;&lt;object type=&quot;5&quot; unique_id=&quot;10092&quot;&gt;&lt;property id=&quot;20149&quot; value=&quot;LARRC - Language and Reading Research Consortium&quot;/&gt;&lt;property id=&quot;20150&quot; value=&quot;Reading for Understanding&quot;/&gt;&lt;property id=&quot;20151&quot; value=&quot;larrc.jpg&quot;/&gt;&lt;/object&gt;&lt;/object&gt;&lt;object type=&quot;10&quot; unique_id=&quot;10104&quot;&gt;&lt;object type=&quot;11&quot; unique_id=&quot;10105&quot;&gt;&lt;property id=&quot;20180&quot; value=&quot;0&quot;/&gt;&lt;property id=&quot;20181&quot; value=&quot;0&quot;/&gt;&lt;property id=&quot;20182&quot; value=&quot;1&quot;/&gt;&lt;property id=&quot;20183&quot; value=&quot;0&quot;/&gt;&lt;/object&gt;&lt;object type=&quot;12&quot; unique_id=&quot;10106&quot;&gt;&lt;/object&gt;&lt;object type=&quot;13&quot; unique_id=&quot;10205&quot;&gt;&lt;/object&gt;&lt;/object&gt;&lt;/object&gt;&lt;/database&gt;"/>
  <p:tag name="MMPROD_THEME_BG_IMAGE" val=""/>
  <p:tag name="MMPROD_10092PHOTO" val="/9j/4AAQSkZJRgABAQAAAQABAAD/2wBDAAMCAgMCAgMDAwMEAwMEBQgFBQQEBQoHBwYIDAoMDAsKCwsNDhIQDQ4RDgsLEBYQERMUFRUVDA8XGBYUGBIUFRT/2wBDAQMEBAUEBQkFBQkUDQsNFBQUFBQUFBQUFBQUFBQUFBQUFBQUFBQUFBQUFBQUFBQUFBQUFBQUFBQUFBQUFBQUFBT/wAARCABSAL0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TnkWIfMyp9aXz0/vr+dch49+FHhD4n2UNr4t8PWPiC3gLvEl7Fv8vf8Ae21+SX7GnwX8OeLP29/HvgrXbJtY8N+HJtY+yaZezO8P7m68mHf/AH9iPQB+zkciSD5X3VJXO+EPBGheBdGTSfD2lWujaZEzOlrZx7EV2+8a6KgAooooAry3EUTojyKryfKis33qsV+XP/BRv9oXxf4D+P8A8OPFOgW0reEPAOsiGa5jfCXepOiTXNt/4DOif8Dev0p8KeJtO8aeGtJ1/SZ0utL1S1hvbWZP44XTeh/WgDdqGSRIE3u6og/iY1NWB4q8IaN430K60bXtOt9W0m52mazu498b4bdytAE1x4q0WyH7/V7CH/rpcov9adpniTR9Y+TT9Vsr9v8Ap2uEf/0E1+QHxc+DPg/wN/wVJ8H+EtN0KztvCl/qOlzPpDoHtiZU+dNj8bWZfudK/Rv4kfsX/CTx/oU9tF4J0jw5qZjb7JrGg2qWNzay/wADo8OzmgD3uivzV/4JqftPeN9a+J3if4KePNXm8ST6PDcNp+p3LmS4jNtL5Lwu5++uDuXfX6VUARySLGm5m2rWbceJtIs/9fqtlD/10uUX+tGuaDp3ibSLzStVsodQ0+7iMNxbTrvSVP7rV+PH7evwX8G/DP8AbZ+GWleGtCtNK0XWE065vNMgT/Rnf7ZIj/J/toiUAfsHpvirRdXkMVnq1hdyf3La4ST+VbVeJeLf2P8A4M+ONNks734d6DZBlwt5pNmljdRP/eSWEI6tXxZ+xB+0P42+G/7V3iD9nXxdrt34u0O31C/s9Mvb+Tzri3e23Onzf3HRD8n8DntQB+oFFFc/428ZaV4A8I6z4m1u4Sz0nSbV7u6mf+BEXcaANuR1iTczbFWsG38ceHL27+yWmvaZd333fssF9E7/APfG+vzv+A174v8A+ClPxB8QeLfG19qWjfBPQbkWlj4Q0+d4IdRm+/suXQ/PsTY7n/bRV719vRfsx/CSHRU0yD4a+FobRE2JGmkwo6j/AH9m6gD1WivhH9q3RfG3wLtPBGneGtXutT+GOt+LtHtru21SZrm60V1vEdI4ZmO97d/L2bH37Mf7dfd1ABX5NfsJf8pPfjP/ANdtf/8AS9K/WWvyb/YS+b/gp98Z/wDrtr3/AKXpQB+slFFeeap8W9L034y6L8N1R5dZ1PSbnWS6t8lvDDIifP8A77Px/uPQB6HXGfFDx3B8MvAGu+J7qH7THpls86W6ffuZvuwwp/tu+xPq9dnXz98bNMHxj+KXhX4ZLf31jpmmxf8ACV65daZceTMvlPssId4+5vm3zf8AbrQBxHxs/ZWuvH/7E2r+B7pUvvG5hfxE90QN82sFmuZsf77vJD/uPXnf/BIr46Hx18Er74f6lOG1fwfcbLZX++1jN86f98PvT/vivp3/AIZzT/opHxF/8KR//iK/Nya0H/BPv/go3p7Ld3H/AAg3ijYslzdyFi1ndvtd5H/i8m4QP+FAH7BUUyn0Afkd+1Lrtt4a/wCCsPgnVr37QbW3l0iWX7PbPcSbdjfcRNzt/wAAFfX3if8A4KEeArjXZfBXgC01bxj8TZt8Nl4dmsX03/SAvCTPd+Ts/wDQvavlT9on/lMJ8Pf+vvRv/QHr3j/go5+xzJ8afCJ+I/gy3aL4j+GYvO/0UFJdQtk+fZnqZU++n/fHpQBN+wd+xBrnwE8SeIfiP8Qrq1u/HeuK6fZbI74rJHffN8/8Tu393j86+4K+Mf8Agnh+2dF+0f8AD5fDnii7VfiNoUapdb/lbULfolyv+1ztf/a/3xX2dQAV+Sv/AAU8u49N/be+EFzLu8m3stOnkKIztsTUJCflX71frVX5N/8ABTX/AJPw+Cn/AF76b/6c3oA+u/F3/BQv4V+H/EEPhXSl1zXvHNy4gtfDv9lT6bNLM/3Ed7xIUTef4q82/Y//AGMfF3hr43+Ifjp8Wvsdt4v1e5ubmy0SymEyWL3BPmO7j5d20hFCV3P7fv7HVp+038N5NT0W3WD4iaBG82l3KLsa6QfM9q7dw/8AB/dc+havP/8Agm1+2bP8VtIl+F/jy7lg8f6CrJbTXeVl1K2j+Vlcf89osfP3I+fs9AH3zXxN/wAFcPFt14b/AGTLixtnaMa3rFpp9wU/54/PM/6wpX2zXyR/wU4+E9/8T/2T9eXSYXuL/QLiLXEhRNzukO/zv/Ibu3/AKAGf8Es9DttE/Yy8JSQ/67ULu/vZj/ef7S6Z/wC+ESvrqvhn/gkZ8TLLxd+zCvhlZl/tLwvqE0E0P8fkzN50L/8Aj7p/wCvuagDjPib8O9N+KfhV9B1Yyratc214skB+dJbedJk/8fQV2deGftX/ABsf4JeAdIuLG6ittd1zXtN0fTkkRX3vLcp53y9/3PmV7nQBw3xE1Hx1p9jF/wAIVoWj67evu81dZ1N7NI/7v3IX3V8FfAP9i39on4HftCaz8VifA+u32svef2hYHU7mJW+0v5zmNvI+X58V+h+vy+Io2h/sW10y5X/lt/aFxLCf+AbEesr7T8QP+gb4b/8ABjcf/GaAOJvvFHx4FnJ9i+H/AILW6C/L53iq42f+kVeKfs7fs3/Gbw9+1X4h+LvxX1bw/etqmjSaZb2ujXMrJagyI6QoroPkVVf8TX1D9p+IH/QN8N/+DG4/+M0fafiB/wBA3w3/AODG4/8AjNAGp4quddtfD99L4Zs7PUdbWH/RLbUbl7aB3/23VHK/98V8r/Aj4ZftHeCPjj4x8Y+NovA+vad4vmtft8NjqFykmnxQl0RbbfD8yojv8jY3/wB+vpT7T8QP+gb4b/8ABjcf/GaPtPxA/wCgb4b/APBjcf8AxmgDtK+BP25v2UPi3+11qGhQ2Wj+D9BtdAmufs+oT6vNLcXELlBh1+zfJ9xGx89fY/2n4gf9A3w3/wCDG4/+M0fafiB/0DfDf/gxuP8A4zQBwP7MmlfFvwx4MtPDvxUj0G7u9LtYbW31rRr2aZr1UyuZkeNNr7Qnz/xV6f4uufEFloc83hzT7LVNXTb5VrqF21tC/wDey6I5/wDHKzvtPxA/6Bvhv/wY3H/xmj7T8QP+gb4b/wDBjcf/ABmgD4A+JH7Fn7RHxD/aksvjWJPAmn6rp99aXNppP9o3LRIlvs2I7+Tlt+Du/wB+vv34fan42v4Ln/hMvD+k6HOpXyV0nU3vEl4+b78Me2nfafiB/wBA3w3/AODG4/8AjNH2n4gf9A3w3/4Mbj/4zQB8RfHv/gnR4xg+Ott8VPgF4j0zwjrElw15d2l9I8McdwfvvDsjcbH/AI0b1r68+DWofFuaye2+KGj+F7W6iiTZqHhrUZpkuH/65Swps/77euh+0/ED/oG+G/8AwY3H/wAZo+0/ED/oG+G//Bjcf/GaANnxFNqtrot5LollBqOqJHm3trq5NtFK/ozhH2/98Gvzu/aa/Yu/aE/aM+Nuj/Ed/wDhB9BuNGgtoNPsE1S4m2+VM8w3v5Cbvnevvj7T8QP+gb4b/wDBjcf/ABmj7T8QP+gb4b/8GNx/8ZoAofDfVPiJeidPHfh/QtHdYk2TaNq0t4kz/wAfyvCmxa+Rf2uv+Cd2v/EP4sWHxS+DetWfhDxkbhbu9FxK0CNcrjZcxOiPsf8Avj+P+f2T9p+IH/QN8N/+DG4/+M0fafiB/wBA3w3/AODG4/8AjNAHE/A+6+ONvbpYfFXT/ClwYoedX8P3s3mTPj+O3eEIv1R/+AV7LJGroyuu9W/hrkPtPxA/6Bvhv/wY3H/xmj7T8QP+gb4b/wDBjcf/ABmgD5R1/wDYT8RfBz4t3HxN/Zz8Qaf4W1K7Z/7R8I62j/2Vdq5DMisnzImeiY+T+ApxXsmm/EX4+Xlmtpd/B3Q7DUyNrX3/AAlyvZ7/AO/sWHzdvt1r0r7T8QP+gb4b/wDBjcf/ABmj7T8QP+gb4b/8GNx/8ZoA8J8ffsi6h8brey1/4i+IU1Px1p9/aXmkfYYZIdM0ZIrlJXihi37385V2PK538J9zZivqquL+0/ED/oG+G/8AwY3H/wAZrodNkv3sojfxwQ3uP3q2xeWLP+yzBT+lAGnXm3x91e90H4bXV5p97Pp94t9YRrNbNh9j3kKP/wCOO9ek0UAeKeLf2gbHQfEF3YaVbx6qtvFMkr73QJMltNMi7tvzqfJ2fJv+aSqX/C/r0ahZaONKsl1O6u/s0RlvtkT/APHs52bk52Jc/wDkF692+4teX6z4v8Aa7OkuoNJcuvyDfYXHzbH3/wBz+/QByc37S7W2lvcNoifaUtobl7VJn3/OjvMn3PvpsqeH496jqOr3Vpp+i2F1Cl9JYfaG1PasMi/af9d8nyI32ZAH/vTpXoP/AAuPwn/0ELj/AMF9z/8AG6xNN8Y/D/RrlrqzaWG4ZTB5o0+5bCb920fJ93dQBB49+L58E63a6cmnrczS23nOS7J5WYpmjP3fu74dn/A+38XEeLPjprOoeFNYtbWxTRdRWye6j1BZXKD9xbTIkfyfPL/pP/kF69Y/4XD4V/6CM/8A4L7n/wCIo/4XF4T/AOf+4/8ABfcf/G6APJfjl428ReHviZDDo2oahbaamj213d3FqPOSxT7eivc+T/y2/c796f3Pn/gre1f4/wB1pugX2sf2PG8K3FxBaWouXe5l8nzt5dET5N6Q70/3673/AIXH4T/6CFx/4L7n/wCN0n/C4vCf/P8A3H/gvuP/AI3QB5Ze/FnUb/xppb4a00yZ3tv7PjuHR/k1OGFJpvk/jR3fZ/Gj1M/7SuoQaVYyzaFYw3t3DbTRJPqHkwl5oXdId7p9/emyvTf+Fw+E/wDn+uP/AAX3H/xusbXPGngLxGgXUJLi4VUdD/oF3yj/AH1OE+6woA86+OnjHxT4c8dWEWk319axDQTeX0tn++hsQl7BvufJKfvtiNL8ndN5/grrD8c71YHvbfQVutO/tCSyQW93uutiSOnneTs+4+xHT/Yeuuj+LvhKBERL24RF+RU/s+5/+IqT/hcXhP8A5/7j/wAF9x/8boA4aD473EcHh+5vdFtrU6u8H7lbppJLeGV4Ubedm1Xjeb50/wBisrVPjPr+ueANemXT7fQ73+wX1O0nS5fe+9JlRIfk+eZHh+dP9tK9O/4XF4T/AOf+4/8ABfcf/G6P+FxeE/8An/uP/Bfcf/G6AOJ8XfETXrv4aape6bC9neafrdtpt9c2amfybT7TCLm5T5P4IXkf/Z2e1Tap8S28G3d8umteeJbQWsl4rylmTfCif6NBNtPmyzb/AJB/sPXYf8Lh8K/9BGf/AMF9z/8AEUf8Lf8ACf8Az/XH/gvuP/jdAHAL8fdShkmjm8Ohx5rj9zcu8mxLya2d9uz5/wDUo+xP4Xq1Z/GvWNW1LR9Ot/DkcE+pvD+8vLl0S03x3L+TN8n+uT7N86f9Nkrtf+FxeE/+f+4/8F9x/wDG6P8AhcXhP/n/ALj/AMF9x/8AG6APMtF+O+oQwx6hf6ZF59xYW01wiXL+Tbu8N6+zZs+V99siP/vpVg/tCaokVzef2Bam1jiln/4+23tHHHau4Hyfe/0nb/2yNen6P8Q9A1+/SysLuWe5I3oklpMg/wC+nSutoAKKKKACiiigAooooA5P4ieNF+H/AIO1PXXspdTezi8xbKB0R7g/3E3Vyt18bNNTxdoejo0SW2vW8FzpeoXDPFDqCylvkgfZsd0TY+zfuff8orv9R0O21K/sbmcyM9lvZEDfI29Nh3r/ABcZrk9C+Dnhrw3pmn2FrDciwsZIWgtZrp5EV4n3wff/ALj/AHfotADfh/8AEe98deGfDOr/ANkxWMermfzY/te97fyy6/3Pn+5V/Svij4f8T3Piyw0HU4dS1PwvMbXU7ZQ6/Z5vL3BH+X0/u5qx4Z+H+i+EAq6Yk8VtG0rW9q8rvDBvfe+xP4fmrauNHtbiC+iESx/bUZJmi+V2+Xb971oA8e0H9oQeJ/hBrfxC0vTLa50/StH/ALRltI9RxL9pSHzpLZ/k+XYhX5/4/wDd5r1Oz1i8l1GSG4toobZLKGfzkk3PvcvuXZt/2K5DTfgL4P0tHiisriS1m0VPD9zaPcv5N5ZohRFmTPzsqNs3/frs9B8MW/h6NlhnurklUQy3c7SvtX7q8/U0AcJe/Hfw/qvwgb4h+D54fFGiGZIYXjZ4ElP2n7M+CyZ+R8/w/wAFdBdeN7qH4jL4XWwibdosmrC5NzzuSZE8vZs6fPnfWl4n8D6R4v8ADU2gXkDRaZK6O8Nm/k42uHH3f9pKyn+FeiHWDqzT6k2plZUN59sfzWifYXh/3P3Mfy+1ACar8V9C8Lx+EE8S38Gjah4ouIrLT7c73865dN/kq2z/ANDCVS1P4l3H9ueLtN0jTDfy+F7OK5vhNJ5fnO6PKkMX+1sQfM2B8613Y0u1C26C2iKWx/dbk/1f+7XO6z8PtF1q81K7lgmhn1K2W01A28rxfaoU37Efaf8Apo/T5vnoA4G3/aO03U3uBZ2jIZdG/tvT4b9ntptRtvsaXAeH93sf7+x9rl02/crvPCXi668R2mgXJ0+O0h1TSU1Jv9J3vC77Pkxt+YfP9+o0+FfhxLiFzYq9tA7PBaO3+jxM0H2f5E/h/dZT8aveE/BGmeD7SG3043Bhgt0toVubhpvIhQYVE3fw0AcrefHfw9ffDHxb4z8Kzx+JLTw213Dcxo7Q/v7b/XQ73XqMVf8AGXjnX/DVheXOn+HV1ya1gt5hZW15smn3u6uibkC7vl+T+/8A7FdTq/hjStd0LUNFvrKKbTL+KWG6tim1JUfh8/XNZ0HgSygs4IEutQZo5oZPNe6dnbyuUQt/doA5Kx+NC6vN4Un0y3tdQ0bxHqn2C0vkuWRkT7HJc73TZ9/906bP71es15+vwf8ADK3kN1aW0unzQ6tNrqCzmZF+2TQvDJNsHGWR3/77aur0PR4tD0q30+GSeSG3TYrXMrzO3+87ctQBq0UUUAFFFFABRRRQAUUUUAFFFFABRRRQAUUUUAFFFFABRRRQAUUUUAFFFFABRRRQAUUUUAFFFFAH/9k="/>
  <p:tag name="MMPROD_10092LOGO" val=""/>
  <p:tag name="MMPROD_TAG_VCONFIG" val="PD94bWwgdmVyc2lvbj0iMS4wIiBlbmNvZGluZz0idXRm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+PHVpc2hvdyBuYW1lPSJwcmVzZW50ZXJiaW8iIHZhbHVlPSJ0cnVlIi8+PHVpc2hvdyBuYW1lPSJjb21wYW55bG9nbyIgdmFsdWU9InRydWUiLz48dWlzaG93IG5hbWU9InNpZGViYXIiIHZhbHVlPSJ0cnVlIi8+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+PHVpc2hvdyBuYW1lPSJ2b2x1bWUiIHZhbHVlPSJ0cnVlIi8+PHVpc2hvdyBuYW1lPSJwbGF5YmFyIiB2YWx1ZT0idHJ1ZSIvPjx1aXNob3cgbmFtZT0idGFsa2luZ2hlYWQiIHZhbHVlPSJ0cnVlIi8+PHVpc2hvdyBuYW1lPSJzaWRlYmFyb25yaWdodCIgdmFsdWU9InRydWUiLz48dWlzaG93IG5hbWU9InZpZXdjaGFuZ2UiIHZhbHVlPSJ0cnVlIi8+PHVpc2hvdyBuYW1lPSJhbHdheXNTY3J1bmNoIiB2YWx1ZT0iZmFsc2UiLz48dWlzaG93IG5hbWU9ImluaXRpYWxkaXNwbGF5bW9kZWlzbm9ybWFsIiB2YWx1ZT0iZmFsc2UiLz48dWlyZXBsYWNlIG5hbWU9ImxvZ28iIHZhbHVlPSIiLz48dWlyZXBsYWNlIG5hbWU9ImJnaW1hZ2UiIHZhbHVlPSIiLz48dWlyZXBsYWNlIG5hbWU9ImluaXRpYWx0YWIiIHZhbHVlPSJvdXRsaW5lIi8+PC9sYXlvdXQ+DQoJ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+DQoJCTx1aXRleHQgbmFtZT0iUVVJWlBPRF9RVUlaX1BBU1NTQ09SRSIgdmFsdWU9IlBhc3NpbmcgU2NvcmU6Ii8+DQoJCTx1aXRleHQgbmFtZT0iUVVJWlBPRF9RVUlaX01BWFNDT1JFIiB2YWx1ZT0iTWF4IFNjb3JlOiIvPg0KCQk8dWl0ZXh0IG5hbWU9IlFVSVpQT0RfUVVFU0FUTVBUX1NUUiIgdmFsdWU9IkF0dGVtcHQ6ICVuIG9mICV0Ii8+DQoJCTx1aXRleHQgbmFtZT0iUVVJWlBPRF9RVUVTVFlQRV9TVFIiIHZhbHVlPSJUeXBlOiAlcyIvPg0KCQk8dWl0ZXh0IG5hbWU9IlFVSVpQT0RfUVVFU1RZUEVfR1JEIiB2YWx1ZT0iR3JhZGVkIi8+DQoJCTx1aXRleHQgbmFtZT0iUVVJWlBPRF9RVUVTVFlQRV9TVlkiIHZhbHVlPSJTdXJ2ZXkiLz4NCgkJPHVpdGV4dCBuYW1lPSJRVUlaUE9EX1FVSVpBVE1QVF9JTkYiIHZhbHVlPSJJbmZpbml0ZSIvPg0KCQk8dWl0ZXh0IG5hbWU9IlFVSVpQT0RfUVVFU0FUTVBUX0lORiIgdmFsdWU9IkluZmluaXRlIi8+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+DQoJCTx1aXRleHQgbmFtZT0iU0NSVUJCQVJTVEFUVVNfTk9BVURJTyIgdmFsdWU9IktlaW4gQXVkaW8iLz4NCgkJPHVpdGV4dCBuYW1lPSJTQ1JVQkJBUlNUQVRVU19WSURQTEFZSU5HIiB2YWx1ZT0iVmlkZW8gd2lyZCBhYmdlc3BpZWx0Ii8+DQoJCTx1aXRleHQgbmFtZT0iU0NSVUJCQVJTVEFUVVNfTE9BRElORyIgdmFsdWU9IkxhZGVuIi8+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+DQoJCTwhLS0gc3Vic3RpdHV0aW9uOiAlcyA9PSBzZWNvbmRzIHJlbWFpbmluZyAtLT4NCgkJPHVpdGV4dCBuYW1lPSJFTEFQU0VEIiB2YWx1ZT0iUmVzdGRhdWVyOiAlbSBNaW51dGVuICVzIFNla3VuZGVuIi8+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+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+DQoJCTx1aXRleHQgbmFtZT0iU0xJREVfSEVBRElORyIgdmFsdWU9IkZvbGllbnRpdGVsIi8+DQoJCTx1aXRleHQgbmFtZT0iRFVSQVRJT05fSEVBRElORyIgdmFsdWU9IkRhdWVyIi8+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+DQoJCTx1aXRleHQgbmFtZT0iU0xJREVfTk9URVMiIHZhbHVlPSJGb2xpZW5ub3RpemVuIi8+DQoJCTwhLS1xdWl6IHBvZCBhbmQgbWVzc2FnZSBib3ggdGV4dHMtLT4NCgkJPHVpdGV4dCBuYW1lPSJRVUlaUE9EX1FVSVpfQVRURU1QVCIgdmFsdWU9IlF1aXp2ZXJzdWNoOiIvPg0KCQk8dWl0ZXh0IG5hbWU9IlFVSVpQT0RfUVVJWl9BVFRFTVBUX1ZBTFVFIiB2YWx1ZT0iJW4gdm9uICV0Ii8+DQoJCTx1aXRleHQgbmFtZT0iUVVJWlBPRF9RVUlaX1NDT1JFIiB2YWx1ZT0iRXJyZWljaHQ6Ii8+DQoJCTx1aXRleHQgbmFtZT0iUVVJWlBPRF9RVUlaX1BBU1NTQ09SRSIgdmFsdWU9Ik1pbmRlc3RwdW5rdHphaGw6Ii8+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+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+DQoJCTx1aXRleHQgbmFtZT0iTVVURSIgdmFsdWU9IlRvbiBh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+DQoJCTx1aXRleHQgbmFtZT0iUVVJWlBPRF9RVUlaX0FUVEVNUFQiIHZhbHVlPSLtgLTspogg7Iuc64+EIO2an+yImDoiLz4NCgkJPHVpdGV4dCBuYW1lPSJRVUlaUE9EX1FVSVpfQVRURU1QVF9WQUxVRSIgdmFsdWU9IiVuLyV0Ii8+DQoJCTx1aXRleHQgbmFtZT0iUVVJWlBPRF9RVUlaX1NDT1JFIiB2YWx1ZT0i65Od7KCQOiIvPg0KCQk8dWl0ZXh0IG5hbWU9IlFVSVpQT0RfUVVJWl9QQVNTU0NPUkUiIHZhbHVlPSLthrXqs7wg7KCQ7IiYOiIvPg0KCQk8dWl0ZXh0IG5hbWU9IlFVSVpQT0RfUVVJWl9NQVhTQ09SRSIgdmFsdWU9Iuy1nOqzoCDsoJDsiJg6Ii8+DQoJCTx1aXRleHQgbmFtZT0iUVVJWlBPRF9RVUVTQVRNUFRfU1RSIiB2YWx1ZT0i7Iuc64+EIO2an+yImDogJW4vJXQiLz4NCgkJPHVpdGV4dCBuYW1lPSJRVUlaUE9EX1FVRVNUWVBFX1NUUiIgdmFsdWU9IuycoO2YlTogJXMiLz4NCgkJPHVpdGV4dCBuYW1lPSJRVUlaUE9EX1FVRVNUWVBFX0dSRCIgdmFsdWU9IuygkOyImCDrp6TquLDquLAg7JmE66OMIi8+DQoJCTx1aXRleHQgbmFtZT0iUVVJWlBPRF9RVUVTVFlQRV9TVlkiIHZhbHVlPSLshKTrrLgg7KGw7IKsIi8+DQoJCTx1aXRleHQgbmFtZT0iUVVJWlBPRF9RVUlaQVRNUFRfSU5GIiB2YWx1ZT0i66y07ZWcIi8+DQoJCTx1aXRleHQgbmFtZT0iUVVJWlBPRF9RVUVTQVRNUFRfSU5GIiB2YWx1ZT0i66y07ZWcIi8+DQoJCTx1aXRleHQgbmFtZT0iV0FSTklOR01TR19ZRVNTVFJJTkciIHZhbHVlPSLsmIgiLz4NCgkJPHVpdGV4dCBuYW1lPSJXQVJOSU5HTVNHX05PU1RSSU5HIiB2YWx1ZT0i7JWE64uI7JikIi8+DQoJCTx1aXRleHQgbmFtZT0iV0FSTklOR01TR19USVRMRVNUUklORyIgdmFsdWU9Iu2AtOymiCDrgrTruYTqsozsnbTshZgg6rK96rOgIi8+DQoJCTx1aXRleHQgbmFtZT0iV0FSTklOR01TR19NU0dTVFJJTkciIHZhbHVlPSLsnbQg7YC07KaI7JeQ7IScIOyLnOuPhO2VmOyngCDslYrsnYAg7KeI66y47J20IOyeiOyKteuLiOuLpC4mI3hBOyYjeEE77YC07KaI66W8IOyiheujjO2VmOugpOuptCBb7JiIXeulvCDtgbTrpq3tlZjqs6AsIO2AtOymiOulvCDqs4Tsho3tlZjroKTrqbQgW+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ssLjsl6zsnpDsl5Dqsowg7IS466GcIOunieuMgCDrs7TsnbTquLAiLz4NCgkJPHVpdGV4dCBuYW1lPSJNVVRFIiB2YWx1ZT0i7J2M7IaM6rGwIi8+DQoJCTx1aXRleHQgbmFtZT0iRE9DV1JBUF9USVRMRSIgdmFsdWU9IlByZXNlbnRlciDtjIzsnbwg7LKo67aAIi8+DQoJCTx1aXRleHQgbmFtZT0iRE9DV1JBUF9NU0ciIHZhbHVlPSLrgrQg7Lu07ZOo7YSw7JeQIOyggOyepSIvPg0KCQk8dWl0ZXh0IG5hbWU9IkRPQ1dSQVBfUFJPTVBUIiB2YWx1ZT0i7YG066at7ZWY7JesIOuLpOyatOuhnOuTnCIvPg0KCTwvbGFuZ3VhZ2U+DQoJPGxhbmd1YWdlIGlkPSJlcy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EZXRlbmlkYSIvPg0KCQk8dWl0ZXh0IG5hbWU9IlNDUlVCQkFSU1RBVFVTX1BMQVlJTkciIHZhbHVlPSJSZXByb2R1Y2llbmRvIi8+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+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+DQoJCTx1aXRleHQgbmFtZT0iQVRUQUNITUVOVFMiIHZhbHVlPSJBcmNoaXZvcyBhZGp1bnRvcyIvPg0KCQk8IS0tIHN1YnN0aXR1dGlvbjogJXAgPT0gY3VycmVudCBzcGVha2VyJ3MgdGl0bGUgLS0+DQoJCTx1aXRleHQgbmFtZT0iQklPV0lOX1RJVExFIiB2YWx1ZT0iQmlvZ3JhZsOtYTogJXAiLz4NCgkJPHVpdGV4dCBuYW1lPSJCSU9CVE5fVElUTEUiIHZhbHVlPSJCaW9ncmFmw61hIi8+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+DQoJCTx1aXRleHQgbmFtZT0iVEFCX05PVEVTIiB2YWx1ZT0iTm90YXMiLz4NCgkJPHVpdGV4dCBuYW1lPSJUQUJfU0VBUkNIIiB2YWx1ZT0iQnVzY2FyIi8+DQoJCTx1aXRleHQgbmFtZT0iU0xJREVfSEVBRElORyIgdmFsdWU9IlTDrXR1bG8gZGUgZGlhcG9zaXRpdmEiLz4NCgkJPHVpdGV4dCBuYW1lPSJEVVJBVElPTl9IRUFESU5HIiB2YWx1ZT0iRHVyYWMuIi8+DQoJCTx1aXRleHQgbmFtZT0iU0VBUkNIX0hFQURJTkciIHZhbHVlPSJCdXNjYXIgdGV4dG86Ii8+DQoJCTx1aXRleHQgbmFtZT0iVEhVTUJfSEVBRElORyIgdmFsdWU9IkRpYXBvc2l0aXZhIi8+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+DQoJCTx1aXRleHQgbmFtZT0iUVVJWlBPRF9RVUlaX01BWFNDT1JFIiB2YWx1ZT0iUG9udHVhw6fDo28gbcOheGltYToiLz4NCgkJPHVpdGV4dCBuYW1lPSJRVUlaUE9EX1FVRVNBVE1QVF9TVFIiIHZhbHVlPSJUZW50YXRpdmE6ICVuIGRlICV0Ii8+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+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+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+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+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+DQoJCTx1aXRleHQgbmFtZT0iU0NSVUJCQVJTVEFUVVNfUkVWSUVXUVVJWiIgdmFsdWU9IlJldmlzaW9uZSBkZWwgcXVpeiIvPg0KCQk8IS0tIHN1YnN0aXR1dGlvbjogJW0gPT0gbWludXRlcyByZW1haW5pbmcgLS0+DQoJCTwhLS0gc3Vic3RpdHV0aW9uOiAlcyA9PSBzZWNvbmRzIHJlbWFpbmluZyAtLT4NCgkJPHVpdGV4dCBuYW1lPSJFTEFQU0VEIiB2YWx1ZT0iJW0gTWludXRpICVzIFNlY29uZGkgcmltYW5lbnRpIi8+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+DQoJCTx1aXRleHQgbmFtZT0iVEFCX1RIVU1CIiB2YWx1ZT0iTWluaWF0dXJlIi8+DQoJCTx1aXRleHQgbmFtZT0iVEFCX05PVEVTIiB2YWx1ZT0iTm90ZSIvPg0KCQk8dWl0ZXh0IG5hbWU9IlRBQl9TRUFSQ0giIHZhbHVlPSJDZXJjYSIvPg0KCQk8dWl0ZXh0IG5hbWU9IlNMSURFX0hFQURJTkciIHZhbHVlPSJUaXRvbG8gZGlhcG9zaXRpdmEiLz4NCgkJPHVpdGV4dCBuYW1lPSJEVVJBVElPTl9IRUFESU5HIiB2YWx1ZT0iRHVyYXRhIi8+DQoJCTx1aXRleHQgbmFtZT0iU0VBUkNIX0hFQURJTkciIHZhbHVlPSJDZXJjYSB0ZXN0bzoiLz4NCgkJPHVpdGV4dCBuYW1lPSJUSFVNQl9IRUFESU5HIiB2YWx1ZT0iRGlhcG9zaXRpdmEiLz4NCgkJPHVpdGV4dCBuYW1lPSJUSFVNQl9JTkZPIiB2YWx1ZT0iVGl0b2xvL1RlbXBvIi8+DQoJCTx1aXRleHQgbmFtZT0iQVRUQUNITkFNRV9IRUFESU5HIiB2YWx1ZT0iTm9tZSBmaWxlIi8+DQoJCTx1aXRleHQgbmFtZT0iQVRUQUNIU0laRV9IRUFESU5HIiB2YWx1ZT0iRGltZW5zaW9uZSIvPg0KCQk8dWl0ZXh0IG5hbWU9IlNMSURFX05PVEVTIiB2YWx1ZT0iTm90ZSBkaWFwb3NpdGl2YS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CEtLXF1aXogcG9kIGFuZCBtZXNzYWdlIGJveCB0ZXh0cy0tPg0KCQk8dWl0ZXh0IG5hbWU9IlFVSVpQT0RfUVVJWl9BVFRFTVBUIiB2YWx1ZT0i5rWL6aqM5bCd6K+V5qyh5pWwOiIvPg0KCQk8dWl0ZXh0IG5hbWU9IlFVSVpQT0RfUVVJWl9BVFRFTVBUX1ZBTFVFIiB2YWx1ZT0i56ysICVuIOasoe+8jOWFsSAldCDmrKEiLz4NCgkJPHVpdGV4dCBuYW1lPSJRVUlaUE9EX1FVSVpfU0NPUkUiIHZhbHVlPSLlvpfliIY6Ii8+DQoJCTx1aXRleHQgbmFtZT0iUVVJWlBPRF9RVUlaX1BBU1NTQ09SRSIgdmFsdWU9IuWPiuagvOWIhuaVsDoiLz4NCgkJPHVpdGV4dCBuYW1lPSJRVUlaUE9EX1FVSVpfTUFYU0NPUkUiIHZhbHVlPSLmnIDpq5jliIbmlbA6Ii8+DQoJCTx1aXRleHQgbmFtZT0iUVVJWlBPRF9RVUVTQVRNUFRfU1RSIiB2YWx1ZT0i5bCd6K+V5qyh5pWwOiDnrKwgJW4g5qyh77yM5YWxICV0IOasoSIvPg0KCQk8dWl0ZXh0IG5hbWU9IlFVSVpQT0RfUVVFU1RZUEVfU1RSIiB2YWx1ZT0i57G75Z6LOiAlcyIvPg0KCQk8dWl0ZXh0IG5hbWU9IlFVSVpQT0RfUVVFU1RZUEVfR1JEIiB2YWx1ZT0i6K+E57qnIi8+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+86Iiq6K2m5ZGKIi8+DQoJCTx1aXRleHQgbmFtZT0iV0FSTklOR01TR19NU0dTVFJJTkciIHZhbHVlPSLmraTmtYvpqozkuK3mnInmnKrlsJ3or5XkvZznrZTnmoTpl67popjjgIImI3hBOyYjeEE75Y2V5Ye74oCc5piv4oCd6YCA5Ye65q2k5rWL6aqM44CC5Y2V5Ye74oCc5ZCm4oCd57un57ut5rWL6aqM44CCIi8+DQoJCTx1aXRleHQgbmFtZT0iSU5GT1JNQVRJT05fSDI2NF9GTEFTSFBMQVlFUiIgdmFsdWU9IuW9k+WJjeWuieijheWcqOaCqOeahOiuoeeul+acuuS4iueahCBGbGFzaCBQbGF5ZXIg54mI5pys5LiN5pSv5oyB6K+l6KeG6aKR44CC5Y2V5Ye76KeG6aKR5Yy65Z+f5LiL6L295pyA5paw54mI5pys55qEIEZsYXNoIFBsYXllcu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lkJHlj4LliqDogIXmmL7npLrmj5DopoHmoI8iLz4NCgkJPHVpdGV4dCBuYW1lPSJNVVRFIiB2YWx1ZT0i6Z2Z6Z+zIi8+DQoJCTx1aXRleHQgbmFtZT0iRE9DV1JBUF9USVRMRSIgdmFsdWU9IlByZXNlbnRlciDmlofku7bpmYTku7YiLz4NCgkJPHVpdGV4dCBuYW1lPSJET0NXUkFQX01TRyIgdmFsdWU9IuS/neWtmOWIsOaIkeeahOiuoeeul+acuiIvPg0KCQk8dWl0ZXh0IG5hbWU9IkRPQ1dSQVBfUFJPTVBUIiB2YWx1ZT0i5Y2V5Ye75Lul5LiL6L29Ii8+DQoJPC9sYW5ndWFnZT4NCgk8bGFuZ3VhZ2UgaWQ9InR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YXl0ICVuIi8+DQoJCTwhLS0gc3Vic3RpdHV0aW9uOiAlbiA9PSBzbGlkZSBudW1iZXIgLS0+DQoJCTwhLS0gc3Vic3RpdHV0aW9uOiAldCA9PSB0b3RhbCBzbGlkZSBjb3VudCAtLT4NCgkJPHVpdGV4dCBuYW1lPSJTQ1JVQkJBUlNUQVRVU19TTElERUlORk8iIHZhbHVlPSJTbGF5dCAlbiAvICV0IHwgIi8+DQoJCTx1aXRleHQgbmFtZT0iU0NSVUJCQVJTVEFUVVNfU1RPUFBFRCIgdmFsdWU9IkR1cmR1cnVsZHUiLz4NCgkJPHVpdGV4dCBuYW1lPSJTQ1JVQkJBUlNUQVRVU19QTEFZSU5HIiB2YWx1ZT0iT3luYXTEsWzEsXlvciIvPg0KCQk8dWl0ZXh0IG5hbWU9IlNDUlVCQkFSU1RBVFVTX05PQVVESU8iIHZhbHVlPSJTZXMgWW9rIi8+DQoJCTx1aXRleHQgbmFtZT0iU0NSVUJCQVJTVEFUVVNfVklEUExBWUlORyIgdmFsdWU9IlZpZGVvIE95bmF0xLFsxLF5b3IiLz4NCgkJPHVpdGV4dCBuYW1lPSJTQ1JVQkJBUlNUQVRVU19MT0FESU5HIiB2YWx1ZT0iWcO8a2xlbml5b3IiLz4NCgkJPHVpdGV4dCBuYW1lPSJTQ1JVQkJBUlNUQVRVU19CVUZGRVJJTkciIHZhbHVlPSJBcmFiZWxsZcSfZSBBbMSxbsSxeW9yIi8+DQoJCTx1aXRleHQgbmFtZT0iU0NSVUJCQVJTVEFUVVNfUVVFU1RJT04iIHZhbHVlPSJTb3J1eXUgWWFuxLF0bGEiLz4NCgkJPHVpdGV4dCBuYW1lPSJTQ1JVQkJBUlNUQVRVU19SRVZJRVdRVUlaIiB2YWx1ZT0iU8SxbmF2IMSwbmNlbGVuaXlvciIvPg0KCQk8IS0tIHN1YnN0aXR1dGlvbjogJW0gPT0gbWludXRlcyByZW1haW5pbmcgLS0+DQoJCTwhLS0gc3Vic3RpdHV0aW9uOiAlcyA9PSBzZWNvbmRzIHJlbWFpbmluZyAtLT4NCgkJPHVpdGV4dCBuYW1lPSJFTEFQU0VEIiB2YWx1ZT0iJW0gRGFraWthICVzIFNhbml5ZSBLYWxkxLEiLz4NCgkJPHVpdGV4dCBuYW1lPSJOT1RGT1VORCIgdmFsdWU9IkhlcmhhbmdpIEJpciDFnmV5IEJ1bHVubWFkxLEiLz4NCgkJPHVpdGV4dCBuYW1lPSJBVFRBQ0hNRU5UUyIgdmFsdWU9IkVrbGVy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xLBydGliYXQiLz4NCgkJPHVpdGV4dCBuYW1lPSJUQUJfUVVJWiIgdmFsdWU9IlPEsW5hdiIvPg0KCQk8dWl0ZXh0IG5hbWU9IlRBQl9PVVRMSU5FIiB2YWx1ZT0iQW5hIEhhdCIvPg0KCQk8dWl0ZXh0IG5hbWU9IlRBQl9USFVNQiIgdmFsdWU9IlJlc2ltIi8+DQoJCTx1aXRleHQgbmFtZT0iVEFCX05PVEVTIiB2YWx1ZT0iTm90bGFyIi8+DQoJCTx1aXRleHQgbmFtZT0iVEFCX1NFQVJDSCIgdmFsdWU9IkFyYSIvPg0KCQk8dWl0ZXh0IG5hbWU9IlNMSURFX0hFQURJTkciIHZhbHVlPSJTbGF5dCBCYcWfbMSxxJ/EsSIvPg0KCQk8dWl0ZXh0IG5hbWU9IkRVUkFUSU9OX0hFQURJTkciIHZhbHVlPSJTw7xyZSIvPg0KCQk8dWl0ZXh0IG5hbWU9IlNFQVJDSF9IRUFESU5HIiB2YWx1ZT0iTWV0bmkgYXJhOiIvPg0KCQk8dWl0ZXh0IG5hbWU9IlRIVU1CX0hFQURJTkciIHZhbHVlPSJTbGF5dCIvPg0KCQk8dWl0ZXh0IG5hbWU9IlRIVU1CX0lORk8iIHZhbHVlPSJTbGF5dCBCYcWfbMSxxJ/EsS9Tw7xyZXNpIi8+DQoJCTx1aXRleHQgbmFtZT0iQVRUQUNITkFNRV9IRUFESU5HIiB2YWx1ZT0iRG9zeWEgQWTEsSIvPg0KCQk8dWl0ZXh0IG5hbWU9IkFUVEFDSFNJWkVfSEVBRElORyIgdmFsdWU9IkJveXV0Ii8+DQoJCTx1aXRleHQgbmFtZT0iU0xJREVfTk9URVMiIHZhbHVlPSJTbGF5dCBOb3RsYXLEsS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3&quot;/&gt;&lt;lineCharCount val=&quot;22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&quot;/&gt;&lt;lineCharCount val=&quot;5&quot;/&gt;&lt;lineCharCount val=&quot;6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8&quot;/&gt;&lt;lineCharCount val=&quot;9&quot;/&gt;&lt;lineCharCount val=&quot;8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7&quot;/&gt;&lt;lineCharCount val=&quot;7&quot;/&gt;&lt;lineCharCount val=&quot;9&quot;/&gt;&lt;lineCharCount val=&quot;7&quot;/&gt;&lt;lineCharCount val=&quot;8&quot;/&gt;&lt;lineCharCount val=&quot;5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7&quot;/&gt;&lt;lineCharCount val=&quot;8&quot;/&gt;&lt;lineCharCount val=&quot;11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4&quot;/&gt;&lt;lineCharCount val=&quot;6&quot;/&gt;&lt;lineCharCount val=&quot;6&quot;/&gt;&lt;lineCharCount val=&quot;5&quot;/&gt;&lt;lineCharCount val=&quot;6&quot;/&gt;&lt;lineCharCount val=&quot;6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1&quot;/&gt;&lt;lineCharCount val=&quot;7&quot;/&gt;&lt;lineCharCount val=&quot;8&quot;/&gt;&lt;lineCharCount val=&quot;4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5&quot;/&gt;&lt;lineCharCount val=&quot;10&quot;/&gt;&lt;lineCharCount val=&quot;4&quot;/&gt;&lt;lineCharCount val=&quot;7&quot;/&gt;&lt;lineCharCount val=&quot;12&quot;/&gt;&lt;lineCharCount val=&quot;4&quot;/&gt;&lt;lineCharCount val=&quot;6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0&quot;/&gt;&lt;lineCharCount val=&quot;13&quot;/&gt;&lt;lineCharCount val=&quot;4&quot;/&gt;&lt;lineCharCount val=&quot;8&quot;/&gt;&lt;lineCharCount val=&quot;1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4&quot;/&gt;&lt;lineCharCount val=&quot;32&quot;/&gt;&lt;lineCharCount val=&quot;34&quot;/&gt;&lt;lineCharCount val=&quot;27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99</Words>
  <Application>Microsoft Office PowerPoint</Application>
  <PresentationFormat>On-screen Show (4:3)</PresentationFormat>
  <Paragraphs>30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 Cause and Effect  Earth Materials ─ Grade 2 Hook ─ Lesson 1 </vt:lpstr>
      <vt:lpstr>Have you ever wondered where soil comes from?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 and Effect</dc:title>
  <dc:creator>Windows User</dc:creator>
  <cp:lastModifiedBy>Amber Sherman</cp:lastModifiedBy>
  <cp:revision>72</cp:revision>
  <dcterms:created xsi:type="dcterms:W3CDTF">2012-10-31T17:51:19Z</dcterms:created>
  <dcterms:modified xsi:type="dcterms:W3CDTF">2013-11-03T22:09:37Z</dcterms:modified>
</cp:coreProperties>
</file>