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64" r:id="rId2"/>
    <p:sldId id="263" r:id="rId3"/>
    <p:sldId id="258" r:id="rId4"/>
    <p:sldId id="261" r:id="rId5"/>
    <p:sldId id="260" r:id="rId6"/>
    <p:sldId id="265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4584" autoAdjust="0"/>
  </p:normalViewPr>
  <p:slideViewPr>
    <p:cSldViewPr>
      <p:cViewPr varScale="1">
        <p:scale>
          <a:sx n="65" d="100"/>
          <a:sy n="65" d="100"/>
        </p:scale>
        <p:origin x="-195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CF7FE-94F1-40A5-B1EA-B5DC7E649C85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CB6BA-2F1F-4F81-87EC-C523E5757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2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ABD4C-B5FA-4E58-AB8D-B2A64D429C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9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B6BA-2F1F-4F81-87EC-C523E57572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2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B6BA-2F1F-4F81-87EC-C523E57572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5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B6BA-2F1F-4F81-87EC-C523E57572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2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B6BA-2F1F-4F81-87EC-C523E57572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2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6D783CB-CFF5-43EC-AA5F-DE185BDDD50F}" type="datetime1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1_Earth Materials_G2_SupMat_L10_TM_Text Structures Slideshow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5E2F378-98F4-4D96-91C1-177B0162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9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E834-2080-4446-B3F3-BEB51A2E4B49}" type="datetime1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1_Earth Materials_G2_SupMat_L10_TM_Text Structures Slideshow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F378-98F4-4D96-91C1-177B0162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7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2D3-CCDA-4B11-80AE-CCF480253C00}" type="datetime1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1_Earth Materials_G2_SupMat_L10_TM_Text Structures Slideshow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F378-98F4-4D96-91C1-177B0162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5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0209177-DE5D-461E-9255-265CF1444E3C}" type="datetime1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1_Earth Materials_G2_SupMat_L10_TM_Text Structures Slideshow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5E2F378-98F4-4D96-91C1-177B0162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0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9495-CE9E-45AE-81B5-844E081EFF0E}" type="datetime1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1_Earth Materials_G2_SupMat_L10_TM_Text Structures Slideshow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F378-98F4-4D96-91C1-177B0162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8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045-61BF-4599-9A24-4D5A47A59CB0}" type="datetime1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1_Earth Materials_G2_SupMat_L10_TM_Text Structures Slideshow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F378-98F4-4D96-91C1-177B0162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D62-77AF-442E-8695-4CFE3C9B6773}" type="datetime1">
              <a:rPr lang="en-US" smtClean="0"/>
              <a:pPr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1_Earth Materials_G2_SupMat_L10_TM_Text Structures Slideshow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F378-98F4-4D96-91C1-177B0162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5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397B-42D0-40EE-A1FD-005E7575FAFF}" type="datetime1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1_Earth Materials_G2_SupMat_L10_TM_Text Structures Slideshow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F378-98F4-4D96-91C1-177B0162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9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4D5-E92A-4266-8450-BDC65150E3DE}" type="datetime1">
              <a:rPr lang="en-US" smtClean="0"/>
              <a:pPr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1_Earth Materials_G2_SupMat_L10_TM_Text Structures Slideshow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F378-98F4-4D96-91C1-177B0162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C2A1-6903-4307-AD30-0D71595A06DD}" type="datetime1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1_Earth Materials_G2_SupMat_L10_TM_Text Structures Slideshow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F378-98F4-4D96-91C1-177B0162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8B6-A512-4EB8-8C9E-9AB3A905961A}" type="datetime1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1_Earth Materials_G2_SupMat_L10_TM_Text Structures Slideshow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F378-98F4-4D96-91C1-177B0162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6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-25000"/>
                    </a14:imgEffect>
                    <a14:imgEffect>
                      <a14:colorTemperature colorTemp="655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6F2F-1EBF-4B2D-91C0-E39E3E6C9DA7}" type="datetime1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1_Earth Materials_G2_SupMat_L10_TM_Text Structures Slideshow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F378-98F4-4D96-91C1-177B0162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1196975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6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Text Structures</a:t>
            </a:r>
            <a: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Earth Materials ‒ Grade </a:t>
            </a:r>
            <a:r>
              <a:rPr lang="en-US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7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Lesson </a:t>
            </a:r>
            <a:r>
              <a:rPr lang="en-US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 </a:t>
            </a:r>
            <a:r>
              <a:rPr lang="en-US" sz="2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‒ Text Mapping</a:t>
            </a:r>
            <a:r>
              <a:rPr lang="en-US" dirty="0" smtClean="0">
                <a:latin typeface="Verdana" pitchFamily="34" charset="0"/>
                <a:cs typeface="Aharoni" pitchFamily="2" charset="-79"/>
              </a:rPr>
              <a:t/>
            </a:r>
            <a:br>
              <a:rPr lang="en-US" dirty="0" smtClean="0">
                <a:latin typeface="Verdana" pitchFamily="34" charset="0"/>
                <a:cs typeface="Aharoni" pitchFamily="2" charset="-79"/>
              </a:rPr>
            </a:br>
            <a:r>
              <a:rPr lang="en-US" dirty="0">
                <a:latin typeface="Verdana" pitchFamily="34" charset="0"/>
                <a:cs typeface="Aharoni" pitchFamily="2" charset="-79"/>
              </a:rPr>
              <a:t/>
            </a:r>
            <a:br>
              <a:rPr lang="en-US" dirty="0">
                <a:latin typeface="Verdana" pitchFamily="34" charset="0"/>
                <a:cs typeface="Aharoni" pitchFamily="2" charset="-79"/>
              </a:rPr>
            </a:br>
            <a:endParaRPr lang="en-US" dirty="0">
              <a:latin typeface="Verdana" pitchFamily="34" charset="0"/>
              <a:cs typeface="Aharoni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F378-98F4-4D96-91C1-177B01627D7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2" descr="C:\Users\mloy\AppData\Local\Microsoft\Windows\Temporary Internet Files\Content.IE5\3OLNRK5D\LetsKnow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15" y="152400"/>
            <a:ext cx="1905000" cy="118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04800" y="1371600"/>
            <a:ext cx="586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Description</a:t>
            </a:r>
            <a:endParaRPr lang="en-US" sz="5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3345" y="242804"/>
            <a:ext cx="2985855" cy="199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04800" y="2538948"/>
            <a:ext cx="85344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	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Humus is </a:t>
            </a:r>
            <a:r>
              <a:rPr lang="en-US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dark brown 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 </a:t>
            </a:r>
            <a:r>
              <a:rPr lang="en-US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black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It contains </a:t>
            </a:r>
            <a:r>
              <a:rPr lang="en-US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bits 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en-US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dead 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plants and animals.</a:t>
            </a:r>
            <a:r>
              <a:rPr lang="en-US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Humus is made by bacteria. Bacteria eat </a:t>
            </a:r>
            <a:r>
              <a:rPr lang="en-US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dead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plants and animals. They break the plants and animals into </a:t>
            </a:r>
            <a:r>
              <a:rPr lang="en-US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tiny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pieces. The pieces become humus. Humus contains nutrients that had been inside the plants and animals.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05E2F378-98F4-4D96-91C1-177B01627D7A}" type="slidenum">
              <a:rPr lang="en-US" sz="900" smtClean="0">
                <a:solidFill>
                  <a:schemeClr val="tx1"/>
                </a:solidFill>
                <a:latin typeface="Verdana" pitchFamily="34" charset="0"/>
              </a:rPr>
              <a:pPr/>
              <a:t>2</a:t>
            </a:fld>
            <a:r>
              <a:rPr lang="en-US" sz="900" dirty="0" smtClean="0">
                <a:solidFill>
                  <a:schemeClr val="tx1"/>
                </a:solidFill>
                <a:latin typeface="Verdana" pitchFamily="34" charset="0"/>
              </a:rPr>
              <a:t> of 6</a:t>
            </a:r>
            <a:endParaRPr lang="en-US" sz="9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304800" y="1348026"/>
            <a:ext cx="495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Sequence</a:t>
            </a:r>
            <a:endParaRPr lang="en-US" sz="5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304799"/>
            <a:ext cx="3200400" cy="1920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04800" y="2538948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Soil is formed from materials such as rock. </a:t>
            </a:r>
            <a:r>
              <a:rPr lang="en-US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First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rocks are broken into smaller pieces by wind, ice and water. </a:t>
            </a:r>
            <a:r>
              <a:rPr lang="en-US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Next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rushing water makes rocks roll and tumble, breaking into smaller pieces. </a:t>
            </a:r>
          </a:p>
          <a:p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Then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small particles of rock and humus begin to pile up and </a:t>
            </a:r>
            <a:r>
              <a:rPr lang="en-US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finally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soil is formed.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05E2F378-98F4-4D96-91C1-177B01627D7A}" type="slidenum">
              <a:rPr lang="en-US" sz="900" smtClean="0">
                <a:solidFill>
                  <a:schemeClr val="tx1"/>
                </a:solidFill>
                <a:latin typeface="Verdana" pitchFamily="34" charset="0"/>
              </a:rPr>
              <a:pPr/>
              <a:t>3</a:t>
            </a:fld>
            <a:r>
              <a:rPr lang="en-US" sz="900" dirty="0" smtClean="0">
                <a:solidFill>
                  <a:schemeClr val="tx1"/>
                </a:solidFill>
                <a:latin typeface="Verdana" pitchFamily="34" charset="0"/>
              </a:rPr>
              <a:t> of 6</a:t>
            </a:r>
            <a:endParaRPr lang="en-US" sz="9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914400"/>
            <a:ext cx="5867400" cy="1143000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Compare</a:t>
            </a:r>
            <a:br>
              <a:rPr lang="en-US" sz="5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US" sz="5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Contrast</a:t>
            </a:r>
            <a:endParaRPr lang="en-US" sz="5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8600" y="2362200"/>
            <a:ext cx="8686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Rocks can be broken into particles by </a:t>
            </a:r>
            <a:r>
              <a:rPr lang="en-US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different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forces. One way rocks break apart is by water. </a:t>
            </a:r>
            <a:r>
              <a:rPr lang="en-US" sz="3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When water seeps into cracks in the rock, it can freeze and break the rock into pieces.</a:t>
            </a:r>
          </a:p>
          <a:p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Wind can also create particles of rock. </a:t>
            </a:r>
            <a:r>
              <a:rPr lang="en-US" sz="3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Unlike </a:t>
            </a:r>
            <a:r>
              <a:rPr lang="en-US" sz="3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water, </a:t>
            </a:r>
            <a:r>
              <a:rPr lang="en-US" sz="3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wind blows sand grains against big rocks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The sand scrubs off particles of rock. 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901" y="381000"/>
            <a:ext cx="2171699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5540"/>
            <a:ext cx="1533195" cy="204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05E2F378-98F4-4D96-91C1-177B01627D7A}" type="slidenum">
              <a:rPr lang="en-US" sz="900" smtClean="0">
                <a:solidFill>
                  <a:schemeClr val="tx1"/>
                </a:solidFill>
                <a:latin typeface="Verdana" pitchFamily="34" charset="0"/>
              </a:rPr>
              <a:pPr/>
              <a:t>4</a:t>
            </a:fld>
            <a:r>
              <a:rPr lang="en-US" sz="900" dirty="0" smtClean="0">
                <a:solidFill>
                  <a:schemeClr val="tx1"/>
                </a:solidFill>
                <a:latin typeface="Verdana" pitchFamily="34" charset="0"/>
              </a:rPr>
              <a:t> of 6</a:t>
            </a:r>
            <a:endParaRPr lang="en-US" sz="9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1219200"/>
            <a:ext cx="5867400" cy="1143000"/>
          </a:xfrm>
        </p:spPr>
        <p:txBody>
          <a:bodyPr>
            <a:noAutofit/>
          </a:bodyPr>
          <a:lstStyle/>
          <a:p>
            <a:pPr algn="l"/>
            <a:r>
              <a:rPr lang="en-US" sz="13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13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304800" y="2928878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3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sun shines on rocks 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3000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causes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them to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expand and crack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When the cracks form, </a:t>
            </a:r>
            <a:r>
              <a:rPr lang="en-US" sz="3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 seeps into the cracks and freezes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so the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cracks grow even larger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Small pieces of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rock can break off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because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en-US" sz="3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plants growing in the cracks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285751"/>
            <a:ext cx="2971800" cy="2228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05E2F378-98F4-4D96-91C1-177B01627D7A}" type="slidenum">
              <a:rPr lang="en-US" sz="900" smtClean="0">
                <a:solidFill>
                  <a:schemeClr val="tx1"/>
                </a:solidFill>
                <a:latin typeface="Verdana" pitchFamily="34" charset="0"/>
              </a:rPr>
              <a:pPr/>
              <a:t>5</a:t>
            </a:fld>
            <a:r>
              <a:rPr lang="en-US" sz="900" dirty="0" smtClean="0">
                <a:solidFill>
                  <a:schemeClr val="tx1"/>
                </a:solidFill>
                <a:latin typeface="Verdana" pitchFamily="34" charset="0"/>
              </a:rPr>
              <a:t> of 6</a:t>
            </a:r>
            <a:endParaRPr lang="en-US" sz="9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285751"/>
            <a:ext cx="2971800" cy="2228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304800" y="2928878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3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sun shines on rocks 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3000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causes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them to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expand and crack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When the cracks form, </a:t>
            </a:r>
            <a:r>
              <a:rPr lang="en-US" sz="3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 seeps into the cracks and freezes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so the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cracks grow even larger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Small pieces of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rock can break off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because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en-US" sz="3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plants growing in the cracks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1295400"/>
            <a:ext cx="5867400" cy="1143000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Cause</a:t>
            </a:r>
            <a:r>
              <a:rPr lang="en-US" sz="5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5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US" sz="5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</a:t>
            </a:r>
            <a:endParaRPr lang="en-US" sz="50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05E2F378-98F4-4D96-91C1-177B01627D7A}" type="slidenum">
              <a:rPr lang="en-US" sz="900" smtClean="0">
                <a:solidFill>
                  <a:schemeClr val="tx1"/>
                </a:solidFill>
                <a:latin typeface="Verdana" pitchFamily="34" charset="0"/>
              </a:rPr>
              <a:pPr/>
              <a:t>6</a:t>
            </a:fld>
            <a:r>
              <a:rPr lang="en-US" sz="900" dirty="0" smtClean="0">
                <a:solidFill>
                  <a:schemeClr val="tx1"/>
                </a:solidFill>
                <a:latin typeface="Verdana" pitchFamily="34" charset="0"/>
              </a:rPr>
              <a:t> of 6</a:t>
            </a:r>
            <a:endParaRPr lang="en-US" sz="9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52PHOTO" val="/9j/4AAQSkZJRgABAQAAAQABAAD/2wBDAAMCAgMCAgMDAwMEAwMEBQgFBQQEBQoHBwYIDAoMDAsKCwsNDhIQDQ4RDgsLEBYQERMUFRUVDA8XGBYUGBIUFRT/2wBDAQMEBAUEBQkFBQkUDQsNFBQUFBQUFBQUFBQUFBQUFBQUFBQUFBQUFBQUFBQUFBQUFBQUFBQUFBQUFBQUFBQUFBT/wAARCABSAL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TnkWIfMyp9aXz0/vr+dch49+FHhD4n2UNr4t8PWPiC3gLvEl7Fv8vf8Ae21+SX7GnwX8OeLP29/HvgrXbJtY8N+HJtY+yaZezO8P7m68mHf/AH9iPQB+zkciSD5X3VJXO+EPBGheBdGTSfD2lWujaZEzOlrZx7EV2+8a6KgAooooAry3EUTojyKryfKis33qsV+XP/BRv9oXxf4D+P8A8OPFOgW0reEPAOsiGa5jfCXepOiTXNt/4DOif8Dev0p8KeJtO8aeGtJ1/SZ0utL1S1hvbWZP44XTeh/WgDdqGSRIE3u6og/iY1NWB4q8IaN430K60bXtOt9W0m52mazu498b4bdytAE1x4q0WyH7/V7CH/rpcov9adpniTR9Y+TT9Vsr9v8Ap2uEf/0E1+QHxc+DPg/wN/wVJ8H+EtN0KztvCl/qOlzPpDoHtiZU+dNj8bWZfudK/Rv4kfsX/CTx/oU9tF4J0jw5qZjb7JrGg2qWNzay/wADo8OzmgD3uivzV/4JqftPeN9a+J3if4KePNXm8ST6PDcNp+p3LmS4jNtL5Lwu5++uDuXfX6VUARySLGm5m2rWbceJtIs/9fqtlD/10uUX+tGuaDp3ibSLzStVsodQ0+7iMNxbTrvSVP7rV+PH7evwX8G/DP8AbZ+GWleGtCtNK0XWE065vNMgT/Rnf7ZIj/J/toiUAfsHpvirRdXkMVnq1hdyf3La4ST+VbVeJeLf2P8A4M+ONNks734d6DZBlwt5pNmljdRP/eSWEI6tXxZ+xB+0P42+G/7V3iD9nXxdrt34u0O31C/s9Mvb+Tzri3e23Onzf3HRD8n8DntQB+oFFFc/428ZaV4A8I6z4m1u4Sz0nSbV7u6mf+BEXcaANuR1iTczbFWsG38ceHL27+yWmvaZd333fssF9E7/APfG+vzv+A174v8A+ClPxB8QeLfG19qWjfBPQbkWlj4Q0+d4IdRm+/suXQ/PsTY7n/bRV719vRfsx/CSHRU0yD4a+FobRE2JGmkwo6j/AH9m6gD1WivhH9q3RfG3wLtPBGneGtXutT+GOt+LtHtru21SZrm60V1vEdI4ZmO97d/L2bH37Mf7dfd1ABX5NfsJf8pPfjP/ANdtf/8AS9K/WWvyb/YS+b/gp98Z/wDrtr3/AKXpQB+slFFeeap8W9L034y6L8N1R5dZ1PSbnWS6t8lvDDIifP8A77Px/uPQB6HXGfFDx3B8MvAGu+J7qH7THpls86W6ffuZvuwwp/tu+xPq9dnXz98bNMHxj+KXhX4ZLf31jpmmxf8ACV65daZceTMvlPssId4+5vm3zf8AbrQBxHxs/ZWuvH/7E2r+B7pUvvG5hfxE90QN82sFmuZsf77vJD/uPXnf/BIr46Hx18Er74f6lOG1fwfcbLZX++1jN86f98PvT/vivp3/AIZzT/opHxF/8KR//iK/Nya0H/BPv/go3p7Ld3H/AAg3ijYslzdyFi1ndvtd5H/i8m4QP+FAH7BUUyn0Afkd+1Lrtt4a/wCCsPgnVr37QbW3l0iWX7PbPcSbdjfcRNzt/wAAFfX3if8A4KEeArjXZfBXgC01bxj8TZt8Nl4dmsX03/SAvCTPd+Ts/wDQvavlT9on/lMJ8Pf+vvRv/QHr3j/go5+xzJ8afCJ+I/gy3aL4j+GYvO/0UFJdQtk+fZnqZU++n/fHpQBN+wd+xBrnwE8SeIfiP8Qrq1u/HeuK6fZbI74rJHffN8/8Tu393j86+4K+Mf8Agnh+2dF+0f8AD5fDnii7VfiNoUapdb/lbULfolyv+1ztf/a/3xX2dQAV+Sv/AAU8u49N/be+EFzLu8m3stOnkKIztsTUJCflX71frVX5N/8ABTX/AJPw+Cn/AF76b/6c3oA+u/F3/BQv4V+H/EEPhXSl1zXvHNy4gtfDv9lT6bNLM/3Ed7xIUTef4q82/Y//AGMfF3hr43+Ifjp8Wvsdt4v1e5ubmy0SymEyWL3BPmO7j5d20hFCV3P7fv7HVp+038N5NT0W3WD4iaBG82l3KLsa6QfM9q7dw/8AB/dc+havP/8Agm1+2bP8VtIl+F/jy7lg8f6CrJbTXeVl1K2j+Vlcf89osfP3I+fs9AH3zXxN/wAFcPFt14b/AGTLixtnaMa3rFpp9wU/54/PM/6wpX2zXyR/wU4+E9/8T/2T9eXSYXuL/QLiLXEhRNzukO/zv/Ibu3/AKAGf8Es9DttE/Yy8JSQ/67ULu/vZj/ef7S6Z/wC+ESvrqvhn/gkZ8TLLxd+zCvhlZl/tLwvqE0E0P8fkzN50L/8Aj7p/wCvuagDjPib8O9N+KfhV9B1Yyratc214skB+dJbedJk/8fQV2deGftX/ABsf4JeAdIuLG6ittd1zXtN0fTkkRX3vLcp53y9/3PmV7nQBw3xE1Hx1p9jF/wAIVoWj67evu81dZ1N7NI/7v3IX3V8FfAP9i39on4HftCaz8VifA+u32svef2hYHU7mJW+0v5zmNvI+X58V+h+vy+Io2h/sW10y5X/lt/aFxLCf+AbEesr7T8QP+gb4b/8ABjcf/GaAOJvvFHx4FnJ9i+H/AILW6C/L53iq42f+kVeKfs7fs3/Gbw9+1X4h+LvxX1bw/etqmjSaZb2ujXMrJagyI6QoroPkVVf8TX1D9p+IH/QN8N/+DG4/+M0fafiB/wBA3w3/AODG4/8AjNAGp4quddtfD99L4Zs7PUdbWH/RLbUbl7aB3/23VHK/98V8r/Aj4ZftHeCPjj4x8Y+NovA+vad4vmtft8NjqFykmnxQl0RbbfD8yojv8jY3/wB+vpT7T8QP+gb4b/8ABjcf/GaPtPxA/wCgb4b/APBjcf8AxmgDtK+BP25v2UPi3+11qGhQ2Wj+D9BtdAmufs+oT6vNLcXELlBh1+zfJ9xGx89fY/2n4gf9A3w3/wCDG4/+M0fafiB/0DfDf/gxuP8A4zQBwP7MmlfFvwx4MtPDvxUj0G7u9LtYbW31rRr2aZr1UyuZkeNNr7Qnz/xV6f4uufEFloc83hzT7LVNXTb5VrqF21tC/wDey6I5/wDHKzvtPxA/6Bvhv/wY3H/xmj7T8QP+gb4b/wDBjcf/ABmgD4A+JH7Fn7RHxD/aksvjWJPAmn6rp99aXNppP9o3LRIlvs2I7+Tlt+Du/wB+vv34fan42v4Ln/hMvD+k6HOpXyV0nU3vEl4+b78Me2nfafiB/wBA3w3/AODG4/8AjNH2n4gf9A3w3/4Mbj/4zQB8RfHv/gnR4xg+Ott8VPgF4j0zwjrElw15d2l9I8McdwfvvDsjcbH/AI0b1r68+DWofFuaye2+KGj+F7W6iiTZqHhrUZpkuH/65Swps/77euh+0/ED/oG+G/8AwY3H/wAZo+0/ED/oG+G//Bjcf/GaANnxFNqtrot5LollBqOqJHm3trq5NtFK/ozhH2/98Gvzu/aa/Yu/aE/aM+Nuj/Ed/wDhB9BuNGgtoNPsE1S4m2+VM8w3v5Cbvnevvj7T8QP+gb4b/wDBjcf/ABmj7T8QP+gb4b/8GNx/8ZoAofDfVPiJeidPHfh/QtHdYk2TaNq0t4kz/wAfyvCmxa+Rf2uv+Cd2v/EP4sWHxS+DetWfhDxkbhbu9FxK0CNcrjZcxOiPsf8Avj+P+f2T9p+IH/QN8N/+DG4/+M0fafiB/wBA3w3/AODG4/8AjNAHE/A+6+ONvbpYfFXT/ClwYoedX8P3s3mTPj+O3eEIv1R/+AV7LJGroyuu9W/hrkPtPxA/6Bvhv/wY3H/xmj7T8QP+gb4b/wDBjcf/ABmgD5R1/wDYT8RfBz4t3HxN/Zz8Qaf4W1K7Z/7R8I62j/2Vdq5DMisnzImeiY+T+ApxXsmm/EX4+Xlmtpd/B3Q7DUyNrX3/AAlyvZ7/AO/sWHzdvt1r0r7T8QP+gb4b/wDBjcf/ABmj7T8QP+gb4b/8GNx/8ZoA8J8ffsi6h8brey1/4i+IU1Px1p9/aXmkfYYZIdM0ZIrlJXihi37385V2PK538J9zZivqquL+0/ED/oG+G/8AwY3H/wAZrodNkv3sojfxwQ3uP3q2xeWLP+yzBT+lAGnXm3x91e90H4bXV5p97Pp94t9YRrNbNh9j3kKP/wCOO9ek0UAeKeLf2gbHQfEF3YaVbx6qtvFMkr73QJMltNMi7tvzqfJ2fJv+aSqX/C/r0ahZaONKsl1O6u/s0RlvtkT/APHs52bk52Jc/wDkF692+4teX6z4v8Aa7OkuoNJcuvyDfYXHzbH3/wBz+/QByc37S7W2lvcNoifaUtobl7VJn3/OjvMn3PvpsqeH496jqOr3Vpp+i2F1Cl9JYfaG1PasMi/af9d8nyI32ZAH/vTpXoP/AAuPwn/0ELj/AMF9z/8AG6xNN8Y/D/RrlrqzaWG4ZTB5o0+5bCb920fJ93dQBB49+L58E63a6cmnrczS23nOS7J5WYpmjP3fu74dn/A+38XEeLPjprOoeFNYtbWxTRdRWye6j1BZXKD9xbTIkfyfPL/pP/kF69Y/4XD4V/6CM/8A4L7n/wCIo/4XF4T/AOf+4/8ABfcf/G6APJfjl428ReHviZDDo2oahbaamj213d3FqPOSxT7eivc+T/y2/c796f3Pn/gre1f4/wB1pugX2sf2PG8K3FxBaWouXe5l8nzt5dET5N6Q70/3673/AIXH4T/6CFx/4L7n/wCN0n/C4vCf/P8A3H/gvuP/AI3QB5Ze/FnUb/xppb4a00yZ3tv7PjuHR/k1OGFJpvk/jR3fZ/Gj1M/7SuoQaVYyzaFYw3t3DbTRJPqHkwl5oXdId7p9/emyvTf+Fw+E/wDn+uP/AAX3H/xusbXPGngLxGgXUJLi4VUdD/oF3yj/AH1OE+6woA86+OnjHxT4c8dWEWk319axDQTeX0tn++hsQl7BvufJKfvtiNL8ndN5/grrD8c71YHvbfQVutO/tCSyQW93uutiSOnneTs+4+xHT/Yeuuj+LvhKBERL24RF+RU/s+5/+IqT/hcXhP8A5/7j/wAF9x/8boA4aD473EcHh+5vdFtrU6u8H7lbppJLeGV4Ubedm1Xjeb50/wBisrVPjPr+ueANemXT7fQ73+wX1O0nS5fe+9JlRIfk+eZHh+dP9tK9O/4XF4T/AOf+4/8ABfcf/G6P+FxeE/8An/uP/Bfcf/G6AOJ8XfETXrv4aape6bC9neafrdtpt9c2amfybT7TCLm5T5P4IXkf/Z2e1Tap8S28G3d8umteeJbQWsl4rylmTfCif6NBNtPmyzb/AJB/sPXYf8Lh8K/9BGf/AMF9z/8AEUf8Lf8ACf8Az/XH/gvuP/jdAHAL8fdShkmjm8Ohx5rj9zcu8mxLya2d9uz5/wDUo+xP4Xq1Z/GvWNW1LR9Ot/DkcE+pvD+8vLl0S03x3L+TN8n+uT7N86f9Nkrtf+FxeE/+f+4/8F9x/wDG6P8AhcXhP/n/ALj/AMF9x/8AG6APMtF+O+oQwx6hf6ZF59xYW01wiXL+Tbu8N6+zZs+V99siP/vpVg/tCaokVzef2Bam1jiln/4+23tHHHau4Hyfe/0nb/2yNen6P8Q9A1+/SysLuWe5I3oklpMg/wC+nSutoAKKKKACiiigAooooA5P4ieNF+H/AIO1PXXspdTezi8xbKB0R7g/3E3Vyt18bNNTxdoejo0SW2vW8FzpeoXDPFDqCylvkgfZsd0TY+zfuff8orv9R0O21K/sbmcyM9lvZEDfI29Nh3r/ABcZrk9C+Dnhrw3pmn2FrDciwsZIWgtZrp5EV4n3wff/ALj/AHfotADfh/8AEe98deGfDOr/ANkxWMermfzY/te97fyy6/3Pn+5V/Svij4f8T3Piyw0HU4dS1PwvMbXU7ZQ6/Z5vL3BH+X0/u5qx4Z+H+i+EAq6Yk8VtG0rW9q8rvDBvfe+xP4fmrauNHtbiC+iESx/bUZJmi+V2+Xb971oA8e0H9oQeJ/hBrfxC0vTLa50/StH/ALRltI9RxL9pSHzpLZ/k+XYhX5/4/wDd5r1Oz1i8l1GSG4toobZLKGfzkk3PvcvuXZt/2K5DTfgL4P0tHiisriS1m0VPD9zaPcv5N5ZohRFmTPzsqNs3/frs9B8MW/h6NlhnurklUQy3c7SvtX7q8/U0AcJe/Hfw/qvwgb4h+D54fFGiGZIYXjZ4ElP2n7M+CyZ+R8/w/wAFdBdeN7qH4jL4XWwibdosmrC5NzzuSZE8vZs6fPnfWl4n8D6R4v8ADU2gXkDRaZK6O8Nm/k42uHH3f9pKyn+FeiHWDqzT6k2plZUN59sfzWifYXh/3P3Mfy+1ACar8V9C8Lx+EE8S38Gjah4ouIrLT7c73865dN/kq2z/ANDCVS1P4l3H9ueLtN0jTDfy+F7OK5vhNJ5fnO6PKkMX+1sQfM2B8613Y0u1C26C2iKWx/dbk/1f+7XO6z8PtF1q81K7lgmhn1K2W01A28rxfaoU37Efaf8Apo/T5vnoA4G3/aO03U3uBZ2jIZdG/tvT4b9ntptRtvsaXAeH93sf7+x9rl02/crvPCXi668R2mgXJ0+O0h1TSU1Jv9J3vC77Pkxt+YfP9+o0+FfhxLiFzYq9tA7PBaO3+jxM0H2f5E/h/dZT8aveE/BGmeD7SG3043Bhgt0toVubhpvIhQYVE3fw0AcrefHfw9ffDHxb4z8Kzx+JLTw213Dcxo7Q/v7b/XQ73XqMVf8AGXjnX/DVheXOn+HV1ya1gt5hZW15smn3u6uibkC7vl+T+/8A7FdTq/hjStd0LUNFvrKKbTL+KWG6tim1JUfh8/XNZ0HgSygs4IEutQZo5oZPNe6dnbyuUQt/doA5Kx+NC6vN4Un0y3tdQ0bxHqn2C0vkuWRkT7HJc73TZ9/906bP71es15+vwf8ADK3kN1aW0unzQ6tNrqCzmZF+2TQvDJNsHGWR3/77aur0PR4tD0q30+GSeSG3TYrXMrzO3+87ctQBq0UUUAFFFFABRRRQAUUUUAFFFFABRRRQAUUUUAFFFFABRRRQAUUUUAFFFFABRRRQAUUUUAFFFFAH/9k="/>
  <p:tag name="MMPROD_10052LOGO" val=""/>
  <p:tag name="MMPROD_UIDATA" val="&lt;database version=&quot;7.0&quot;&gt;&lt;object type=&quot;1&quot; unique_id=&quot;10001&quot;&gt;&lt;property id=&quot;20141&quot; value=&quot;1_Earth_G2_SupMat_L10_TM_Slideshow&quot;/&gt;&lt;property id=&quot;20144&quot; value=&quot;0&quot;/&gt;&lt;property id=&quot;20146&quot; value=&quot;0&quot;/&gt;&lt;property id=&quot;20147&quot; value=&quot;0&quot;/&gt;&lt;property id=&quot;20148&quot; value=&quot;5&quot;/&gt;&lt;property id=&quot;20184&quot; value=&quot;7&quot;/&gt;&lt;property id=&quot;20250&quot; value=&quot;7&quot;/&gt;&lt;property id=&quot;20251&quot; value=&quot;0&quot;/&gt;&lt;property id=&quot;20259&quot; value=&quot;0&quot;/&gt;&lt;property id=&quot;20501&quot; value=&quot;C:\Dropbox\LARRC Curriculum Planning\Units\Earth Materials\OSU Editing and Formatting\Grade 2\Instantiation 1\Supplemental Materials\&quot;/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2&quot; value=&quot;1&quot;/&gt;&lt;property id=&quot;20303&quot; value=&quot;LARRC - Language and Reading Research Consortium&quot;/&gt;&lt;property id=&quot;20307&quot; value=&quot;258&quot;/&gt;&lt;property id=&quot;20309&quot; value=&quot;10052&quot;/&gt;&lt;property id=&quot;20312&quot; value=&quot;0&quot;/&gt;&lt;/object&gt;&lt;object type=&quot;3&quot; unique_id=&quot;10038&quot;&gt;&lt;property id=&quot;20148&quot; value=&quot;5&quot;/&gt;&lt;property id=&quot;20300&quot; value=&quot;Slide 5 - &amp;quot;????&amp;quot;&quot;/&gt;&lt;property id=&quot;20302&quot; value=&quot;1&quot;/&gt;&lt;property id=&quot;20303&quot; value=&quot;LARRC - Language and Reading Research Consortium&quot;/&gt;&lt;property id=&quot;20307&quot; value=&quot;260&quot;/&gt;&lt;property id=&quot;20309&quot; value=&quot;10052&quot;/&gt;&lt;property id=&quot;20312&quot; value=&quot;0&quot;/&gt;&lt;/object&gt;&lt;object type=&quot;3&quot; unique_id=&quot;10039&quot;&gt;&lt;property id=&quot;20148&quot; value=&quot;5&quot;/&gt;&lt;property id=&quot;20300&quot; value=&quot;Slide 4 - &amp;quot;Compare and &amp;#x0D;&amp;#x0A;Contrast&amp;quot;&quot;/&gt;&lt;property id=&quot;20302&quot; value=&quot;1&quot;/&gt;&lt;property id=&quot;20303&quot; value=&quot;LARRC - Language and Reading Research Consortium&quot;/&gt;&lt;property id=&quot;20307&quot; value=&quot;261&quot;/&gt;&lt;property id=&quot;20309&quot; value=&quot;10052&quot;/&gt;&lt;property id=&quot;20312&quot; value=&quot;0&quot;/&gt;&lt;/object&gt;&lt;object type=&quot;3&quot; unique_id=&quot;10048&quot;&gt;&lt;property id=&quot;20148&quot; value=&quot;5&quot;/&gt;&lt;property id=&quot;20300&quot; value=&quot;Slide 2&quot;/&gt;&lt;property id=&quot;20302&quot; value=&quot;1&quot;/&gt;&lt;property id=&quot;20303&quot; value=&quot;LARRC - Language and Reading Research Consortium&quot;/&gt;&lt;property id=&quot;20307&quot; value=&quot;263&quot;/&gt;&lt;property id=&quot;20309&quot; value=&quot;10052&quot;/&gt;&lt;property id=&quot;20312&quot; value=&quot;0&quot;/&gt;&lt;/object&gt;&lt;object type=&quot;3&quot; unique_id=&quot;10049&quot;&gt;&lt;property id=&quot;20148&quot; value=&quot;5&quot;/&gt;&lt;property id=&quot;20300&quot; value=&quot;Slide 1 - &amp;quot;TEXT STRUCTURES&amp;quot;&quot;/&gt;&lt;property id=&quot;20302&quot; value=&quot;1&quot;/&gt;&lt;property id=&quot;20303&quot; value=&quot;LARRC - Language and Reading Research Consortium&quot;/&gt;&lt;property id=&quot;20307&quot; value=&quot;264&quot;/&gt;&lt;property id=&quot;20309&quot; value=&quot;10052&quot;/&gt;&lt;property id=&quot;20312&quot; value=&quot;0&quot;/&gt;&lt;/object&gt;&lt;object type=&quot;3&quot; unique_id=&quot;10050&quot;&gt;&lt;property id=&quot;20148&quot; value=&quot;5&quot;/&gt;&lt;property id=&quot;20300&quot; value=&quot;Slide 6 - &amp;quot;Cause and &amp;#x0D;&amp;#x0A;Effect&amp;quot;&quot;/&gt;&lt;property id=&quot;20302&quot; value=&quot;1&quot;/&gt;&lt;property id=&quot;20303&quot; value=&quot;LARRC - Language and Reading Research Consortium&quot;/&gt;&lt;property id=&quot;20307&quot; value=&quot;265&quot;/&gt;&lt;property id=&quot;20309&quot; value=&quot;10052&quot;/&gt;&lt;property id=&quot;20312&quot; value=&quot;0&quot;/&gt;&lt;/object&gt;&lt;/object&gt;&lt;object type=&quot;4&quot; unique_id=&quot;10051&quot;&gt;&lt;object type=&quot;5&quot; unique_id=&quot;10052&quot;&gt;&lt;property id=&quot;20149&quot; value=&quot;LARRC - Language and Reading Research Consortium&quot;/&gt;&lt;property id=&quot;20150&quot; value=&quot;Reading for Understanding&quot;/&gt;&lt;property id=&quot;20151&quot; value=&quot;larrc.jpg&quot;/&gt;&lt;/object&gt;&lt;/object&gt;&lt;object type=&quot;10&quot; unique_id=&quot;10093&quot;&gt;&lt;object type=&quot;11&quot; unique_id=&quot;10094&quot;&gt;&lt;property id=&quot;20180&quot; value=&quot;0&quot;/&gt;&lt;property id=&quot;20181&quot; value=&quot;0&quot;/&gt;&lt;property id=&quot;20182&quot; value=&quot;1&quot;/&gt;&lt;property id=&quot;20183&quot; value=&quot;0&quot;/&gt;&lt;/object&gt;&lt;object type=&quot;12&quot; unique_id=&quot;10095&quot;&gt;&lt;/object&gt;&lt;object type=&quot;13&quot; unique_id=&quot;10148&quot;&gt;&lt;/object&gt;&lt;/object&gt;&lt;/object&gt;&lt;/database&gt;"/>
  <p:tag name="MMPROD_TAG_VCONFIG" val="PD94bWwgdmVyc2lvbj0iMS4wIiBlbmNvZGluZz0iVVRGLTgiPz4NCjxjb25maWd1cmF0aW9uPg0KCTxicmFuZGluZz4NCgkJPHVpZm9udCBuYW1lPSJGT05UX05PVEVTX1RFWFQiIHZhbHVlPSJWZXJkYW5hLDEyLGZhbHNlLGZhbHNlLGZhbHNlIi8+DQoJPC9icmFuZGluZz4NCgk8Y29sb3JzPg0KCQk8dWljb2xvciBuYW1lPSJwcmltYXJ5IiB2YWx1ZT0iMHg5REIyN0QiLz4NCgkJPHVpY29sb3IgbmFtZT0iZ2xvdyIgdmFsdWU9IjB4RkZGRjk5Ii8+DQoJCTx1aWNvbG9yIG5hbWU9InRleHQiIHZhbHVlPSIweEZGRkZGRiIvPg0KCQk8dWljb2xvciBuYW1lPSJsaWdodCIgdmFsdWU9IjB4NkU3RDU4Ii8+DQoJCTx1aWNvbG9yIG5hbWU9InNoYWRvdyIgdmFsdWU9IjB4MDAwMDAwIi8+DQoJCTx1aWNvbG9yIG5hbWU9ImJhY2tncm91bmQiIHZhbHVlPSIweDdDOTY2Ri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ZmFsc2UiLz4NCgkJPHVpcmVwbGFjZSBuYW1lPSJsb2dvIiB2YWx1ZT0iIi8+DQoJCTx1aXJlcGxhY2UgbmFtZT0iYmdpbWFnZSIgdmFsdWU9IiIvPg0KCQk8dWlyZXBsYWNlIG5hbWU9ImluaXRpYWx0YWIiIHZhbHVlPSJvdXRsaW5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4&quot;/&gt;&lt;lineCharCount val=&quot;33&quot;/&gt;&lt;lineCharCount val=&quot;10&quot;/&gt;&lt;lineCharCount val=&quot;28&quot;/&gt;&lt;lineCharCount val=&quot;38&quot;/&gt;&lt;lineCharCount val=&quot;39&quot;/&gt;&lt;lineCharCount val=&quot;38&quot;/&gt;&lt;lineCharCount val=&quot;39&quot;/&gt;&lt;lineCharCount val=&quot;3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6&quot;/&gt;&lt;lineCharCount val=&quot;38&quot;/&gt;&lt;lineCharCount val=&quot;39&quot;/&gt;&lt;lineCharCount val=&quot;37&quot;/&gt;&lt;lineCharCount val=&quot;34&quot;/&gt;&lt;lineCharCount val=&quot;9&quot;/&gt;&lt;lineCharCount val=&quot;35&quot;/&gt;&lt;lineCharCount val=&quot;41&quot;/&gt;&lt;lineCharCount val=&quot;1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8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6&quot;/&gt;&lt;lineCharCount val=&quot;41&quot;/&gt;&lt;lineCharCount val=&quot;41&quot;/&gt;&lt;lineCharCount val=&quot;38&quot;/&gt;&lt;lineCharCount val=&quot;28&quot;/&gt;&lt;lineCharCount val=&quot;35&quot;/&gt;&lt;lineCharCount val=&quot;36&quot;/&gt;&lt;lineCharCount val=&quot;42&quot;/&gt;&lt;lineCharCount val=&quot;2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5&quot;/&gt;&lt;lineCharCount val=&quot;35&quot;/&gt;&lt;lineCharCount val=&quot;41&quot;/&gt;&lt;lineCharCount val=&quot;37&quot;/&gt;&lt;lineCharCount val=&quot;39&quot;/&gt;&lt;lineCharCount val=&quot;37&quot;/&gt;&lt;lineCharCount val=&quot;8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5&quot;/&gt;&lt;lineCharCount val=&quot;35&quot;/&gt;&lt;lineCharCount val=&quot;41&quot;/&gt;&lt;lineCharCount val=&quot;37&quot;/&gt;&lt;lineCharCount val=&quot;39&quot;/&gt;&lt;lineCharCount val=&quot;37&quot;/&gt;&lt;lineCharCount val=&quot;8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122</Words>
  <Application>Microsoft Office PowerPoint</Application>
  <PresentationFormat>On-screen Show (4:3)</PresentationFormat>
  <Paragraphs>26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Text Structures  Earth Materials ‒ Grade 2 Lesson 10 ‒ Text Mapping  </vt:lpstr>
      <vt:lpstr>PowerPoint Presentation</vt:lpstr>
      <vt:lpstr>PowerPoint Presentation</vt:lpstr>
      <vt:lpstr>Compare and Contrast</vt:lpstr>
      <vt:lpstr>?</vt:lpstr>
      <vt:lpstr>Cause  and Effect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Amber Sherman</cp:lastModifiedBy>
  <cp:revision>55</cp:revision>
  <dcterms:created xsi:type="dcterms:W3CDTF">2012-10-08T20:00:35Z</dcterms:created>
  <dcterms:modified xsi:type="dcterms:W3CDTF">2013-11-03T22:07:43Z</dcterms:modified>
</cp:coreProperties>
</file>