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heme/theme3.xml" ContentType="application/vnd.openxmlformats-officedocument.them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Override1.xml" ContentType="application/vnd.openxmlformats-officedocument.themeOverride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heme/themeOverride2.xml" ContentType="application/vnd.openxmlformats-officedocument.themeOverride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heme/themeOverride3.xml" ContentType="application/vnd.openxmlformats-officedocument.themeOverride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56" r:id="rId3"/>
    <p:sldId id="257" r:id="rId4"/>
    <p:sldId id="258" r:id="rId5"/>
    <p:sldId id="264" r:id="rId6"/>
    <p:sldId id="260" r:id="rId7"/>
    <p:sldId id="261" r:id="rId8"/>
    <p:sldId id="265" r:id="rId9"/>
    <p:sldId id="262" r:id="rId10"/>
    <p:sldId id="263" r:id="rId11"/>
    <p:sldId id="266" r:id="rId12"/>
    <p:sldId id="267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4660"/>
  </p:normalViewPr>
  <p:slideViewPr>
    <p:cSldViewPr>
      <p:cViewPr varScale="1">
        <p:scale>
          <a:sx n="81" d="100"/>
          <a:sy n="81" d="100"/>
        </p:scale>
        <p:origin x="-99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5A93A-B6FD-441F-99A5-21FD0496FFF7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C1D798-FB5E-4695-BA88-28DF43375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91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9.xml"/><Relationship Id="rId4" Type="http://schemas.openxmlformats.org/officeDocument/2006/relationships/tags" Target="../tags/tag68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5" Type="http://schemas.openxmlformats.org/officeDocument/2006/relationships/tags" Target="../tags/tag83.xml"/><Relationship Id="rId4" Type="http://schemas.openxmlformats.org/officeDocument/2006/relationships/tags" Target="../tags/tag8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4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tags" Target="../tags/tag75.xml"/><Relationship Id="rId5" Type="http://schemas.openxmlformats.org/officeDocument/2006/relationships/tags" Target="../tags/tag74.xml"/><Relationship Id="rId4" Type="http://schemas.openxmlformats.org/officeDocument/2006/relationships/tags" Target="../tags/tag7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38DF38E2-FB21-4ED1-8071-066BA1BCFD38}" type="datetime1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15144BB0-9566-401F-AE9D-6B905FB47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8B8D-8338-41AD-90C7-50ADEEE5ED38}" type="datetime1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44BB0-9566-401F-AE9D-6B905FB47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A195-59DD-44FA-B904-3CDD37780816}" type="datetime1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44BB0-9566-401F-AE9D-6B905FB47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D3288-019D-47A0-84AF-1D4E330FF994}" type="datetime1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44BB0-9566-401F-AE9D-6B905FB478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ABD2-A138-472F-84B5-A07C5EEC2EAB}" type="datetime1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44BB0-9566-401F-AE9D-6B905FB47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C849-F014-4EEC-B704-171DD5E96797}" type="datetime1">
              <a:rPr lang="en-US" smtClean="0"/>
              <a:t>10/27/2013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44BB0-9566-401F-AE9D-6B905FB47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37E36872-60F3-44BA-B53A-8531ED2FDE68}" type="datetime1">
              <a:rPr lang="en-US" smtClean="0"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15144BB0-9566-401F-AE9D-6B905FB47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3688-0581-4B00-840E-2828B11F2C7C}" type="datetime1">
              <a:rPr lang="en-US" smtClean="0"/>
              <a:t>10/27/2013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44BB0-9566-401F-AE9D-6B905FB47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B54A-3143-4B72-9289-F3B3E71CD34E}" type="datetime1">
              <a:rPr lang="en-US" smtClean="0"/>
              <a:t>10/27/2013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44BB0-9566-401F-AE9D-6B905FB47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5273A150-55F5-4CE1-B208-CED98451F977}" type="datetime1">
              <a:rPr lang="en-US" smtClean="0"/>
              <a:t>10/27/2013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5144BB0-9566-401F-AE9D-6B905FB47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B5D4-43D7-4668-A2C0-B2D8A9B0C223}" type="datetime1">
              <a:rPr lang="en-US" smtClean="0"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44BB0-9566-401F-AE9D-6B905FB478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E1F2-6C62-47B0-A602-E19417FD7B11}" type="datetime1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44BB0-9566-401F-AE9D-6B905FB47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B69D-20CC-444D-ACAA-06F701668D28}" type="datetime1">
              <a:rPr lang="en-US" smtClean="0"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44BB0-9566-401F-AE9D-6B905FB478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0944-4E70-4556-ABE3-2730467BE302}" type="datetime1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44BB0-9566-401F-AE9D-6B905FB47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070A-A03D-47ED-B20A-A73B3F8ED812}" type="datetime1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44BB0-9566-401F-AE9D-6B905FB47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1444-4375-4868-9A9D-5130996136BB}" type="datetime1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44BB0-9566-401F-AE9D-6B905FB47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DF5511B6-6870-464C-A945-60AE79824204}" type="datetime1">
              <a:rPr lang="en-US" smtClean="0"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15144BB0-9566-401F-AE9D-6B905FB47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575E-72C2-42CC-B6B0-D675D1E54BC9}" type="datetime1">
              <a:rPr lang="en-US" smtClean="0"/>
              <a:t>10/27/2013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44BB0-9566-401F-AE9D-6B905FB47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DC550-E821-4608-ADFE-B30D0379B642}" type="datetime1">
              <a:rPr lang="en-US" smtClean="0"/>
              <a:t>10/27/2013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44BB0-9566-401F-AE9D-6B905FB47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F08FD5F8-80C7-48BF-BD31-5DDA9BE42244}" type="datetime1">
              <a:rPr lang="en-US" smtClean="0"/>
              <a:t>10/27/2013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5144BB0-9566-401F-AE9D-6B905FB47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E172-CD82-41E0-8F1D-F225DDDAEA19}" type="datetime1">
              <a:rPr lang="en-US" smtClean="0"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44BB0-9566-401F-AE9D-6B905FB47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D5A6-12FC-419F-BDD8-45DE5B34E292}" type="datetime1">
              <a:rPr lang="en-US" smtClean="0"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44BB0-9566-401F-AE9D-6B905FB4782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tags" Target="../tags/tag15.xml"/><Relationship Id="rId21" Type="http://schemas.openxmlformats.org/officeDocument/2006/relationships/tags" Target="../tags/tag10.xml"/><Relationship Id="rId42" Type="http://schemas.openxmlformats.org/officeDocument/2006/relationships/tags" Target="../tags/tag31.xml"/><Relationship Id="rId47" Type="http://schemas.openxmlformats.org/officeDocument/2006/relationships/tags" Target="../tags/tag36.xml"/><Relationship Id="rId63" Type="http://schemas.openxmlformats.org/officeDocument/2006/relationships/tags" Target="../tags/tag52.xml"/><Relationship Id="rId68" Type="http://schemas.openxmlformats.org/officeDocument/2006/relationships/tags" Target="../tags/tag57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29" Type="http://schemas.openxmlformats.org/officeDocument/2006/relationships/tags" Target="../tags/tag18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13.xml"/><Relationship Id="rId32" Type="http://schemas.openxmlformats.org/officeDocument/2006/relationships/tags" Target="../tags/tag21.xml"/><Relationship Id="rId37" Type="http://schemas.openxmlformats.org/officeDocument/2006/relationships/tags" Target="../tags/tag26.xml"/><Relationship Id="rId40" Type="http://schemas.openxmlformats.org/officeDocument/2006/relationships/tags" Target="../tags/tag29.xml"/><Relationship Id="rId45" Type="http://schemas.openxmlformats.org/officeDocument/2006/relationships/tags" Target="../tags/tag34.xml"/><Relationship Id="rId53" Type="http://schemas.openxmlformats.org/officeDocument/2006/relationships/tags" Target="../tags/tag42.xml"/><Relationship Id="rId58" Type="http://schemas.openxmlformats.org/officeDocument/2006/relationships/tags" Target="../tags/tag47.xml"/><Relationship Id="rId66" Type="http://schemas.openxmlformats.org/officeDocument/2006/relationships/tags" Target="../tags/tag55.xml"/><Relationship Id="rId74" Type="http://schemas.openxmlformats.org/officeDocument/2006/relationships/tags" Target="../tags/tag63.xml"/><Relationship Id="rId5" Type="http://schemas.openxmlformats.org/officeDocument/2006/relationships/slideLayout" Target="../slideLayouts/slideLayout5.xml"/><Relationship Id="rId61" Type="http://schemas.openxmlformats.org/officeDocument/2006/relationships/tags" Target="../tags/tag50.xml"/><Relationship Id="rId19" Type="http://schemas.openxmlformats.org/officeDocument/2006/relationships/tags" Target="../tags/tag8.xml"/><Relationship Id="rId14" Type="http://schemas.openxmlformats.org/officeDocument/2006/relationships/tags" Target="../tags/tag3.xml"/><Relationship Id="rId22" Type="http://schemas.openxmlformats.org/officeDocument/2006/relationships/tags" Target="../tags/tag11.xml"/><Relationship Id="rId27" Type="http://schemas.openxmlformats.org/officeDocument/2006/relationships/tags" Target="../tags/tag16.xml"/><Relationship Id="rId30" Type="http://schemas.openxmlformats.org/officeDocument/2006/relationships/tags" Target="../tags/tag19.xml"/><Relationship Id="rId35" Type="http://schemas.openxmlformats.org/officeDocument/2006/relationships/tags" Target="../tags/tag24.xml"/><Relationship Id="rId43" Type="http://schemas.openxmlformats.org/officeDocument/2006/relationships/tags" Target="../tags/tag32.xml"/><Relationship Id="rId48" Type="http://schemas.openxmlformats.org/officeDocument/2006/relationships/tags" Target="../tags/tag37.xml"/><Relationship Id="rId56" Type="http://schemas.openxmlformats.org/officeDocument/2006/relationships/tags" Target="../tags/tag45.xml"/><Relationship Id="rId64" Type="http://schemas.openxmlformats.org/officeDocument/2006/relationships/tags" Target="../tags/tag53.xml"/><Relationship Id="rId69" Type="http://schemas.openxmlformats.org/officeDocument/2006/relationships/tags" Target="../tags/tag58.xml"/><Relationship Id="rId8" Type="http://schemas.openxmlformats.org/officeDocument/2006/relationships/slideLayout" Target="../slideLayouts/slideLayout8.xml"/><Relationship Id="rId51" Type="http://schemas.openxmlformats.org/officeDocument/2006/relationships/tags" Target="../tags/tag40.xml"/><Relationship Id="rId72" Type="http://schemas.openxmlformats.org/officeDocument/2006/relationships/tags" Target="../tags/tag61.xml"/><Relationship Id="rId3" Type="http://schemas.openxmlformats.org/officeDocument/2006/relationships/slideLayout" Target="../slideLayouts/slideLayout3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5" Type="http://schemas.openxmlformats.org/officeDocument/2006/relationships/tags" Target="../tags/tag14.xml"/><Relationship Id="rId33" Type="http://schemas.openxmlformats.org/officeDocument/2006/relationships/tags" Target="../tags/tag22.xml"/><Relationship Id="rId38" Type="http://schemas.openxmlformats.org/officeDocument/2006/relationships/tags" Target="../tags/tag27.xml"/><Relationship Id="rId46" Type="http://schemas.openxmlformats.org/officeDocument/2006/relationships/tags" Target="../tags/tag35.xml"/><Relationship Id="rId59" Type="http://schemas.openxmlformats.org/officeDocument/2006/relationships/tags" Target="../tags/tag48.xml"/><Relationship Id="rId67" Type="http://schemas.openxmlformats.org/officeDocument/2006/relationships/tags" Target="../tags/tag56.xml"/><Relationship Id="rId20" Type="http://schemas.openxmlformats.org/officeDocument/2006/relationships/tags" Target="../tags/tag9.xml"/><Relationship Id="rId41" Type="http://schemas.openxmlformats.org/officeDocument/2006/relationships/tags" Target="../tags/tag30.xml"/><Relationship Id="rId54" Type="http://schemas.openxmlformats.org/officeDocument/2006/relationships/tags" Target="../tags/tag43.xml"/><Relationship Id="rId62" Type="http://schemas.openxmlformats.org/officeDocument/2006/relationships/tags" Target="../tags/tag51.xml"/><Relationship Id="rId70" Type="http://schemas.openxmlformats.org/officeDocument/2006/relationships/tags" Target="../tags/tag59.xml"/><Relationship Id="rId75" Type="http://schemas.openxmlformats.org/officeDocument/2006/relationships/tags" Target="../tags/tag6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tags" Target="../tags/tag4.xml"/><Relationship Id="rId23" Type="http://schemas.openxmlformats.org/officeDocument/2006/relationships/tags" Target="../tags/tag12.xml"/><Relationship Id="rId28" Type="http://schemas.openxmlformats.org/officeDocument/2006/relationships/tags" Target="../tags/tag17.xml"/><Relationship Id="rId36" Type="http://schemas.openxmlformats.org/officeDocument/2006/relationships/tags" Target="../tags/tag25.xml"/><Relationship Id="rId49" Type="http://schemas.openxmlformats.org/officeDocument/2006/relationships/tags" Target="../tags/tag38.xml"/><Relationship Id="rId57" Type="http://schemas.openxmlformats.org/officeDocument/2006/relationships/tags" Target="../tags/tag46.xml"/><Relationship Id="rId10" Type="http://schemas.openxmlformats.org/officeDocument/2006/relationships/slideLayout" Target="../slideLayouts/slideLayout10.xml"/><Relationship Id="rId31" Type="http://schemas.openxmlformats.org/officeDocument/2006/relationships/tags" Target="../tags/tag20.xml"/><Relationship Id="rId44" Type="http://schemas.openxmlformats.org/officeDocument/2006/relationships/tags" Target="../tags/tag33.xml"/><Relationship Id="rId52" Type="http://schemas.openxmlformats.org/officeDocument/2006/relationships/tags" Target="../tags/tag41.xml"/><Relationship Id="rId60" Type="http://schemas.openxmlformats.org/officeDocument/2006/relationships/tags" Target="../tags/tag49.xml"/><Relationship Id="rId65" Type="http://schemas.openxmlformats.org/officeDocument/2006/relationships/tags" Target="../tags/tag54.xml"/><Relationship Id="rId73" Type="http://schemas.openxmlformats.org/officeDocument/2006/relationships/tags" Target="../tags/tag6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9" Type="http://schemas.openxmlformats.org/officeDocument/2006/relationships/tags" Target="../tags/tag28.xml"/><Relationship Id="rId34" Type="http://schemas.openxmlformats.org/officeDocument/2006/relationships/tags" Target="../tags/tag23.xml"/><Relationship Id="rId50" Type="http://schemas.openxmlformats.org/officeDocument/2006/relationships/tags" Target="../tags/tag39.xml"/><Relationship Id="rId55" Type="http://schemas.openxmlformats.org/officeDocument/2006/relationships/tags" Target="../tags/tag44.xml"/><Relationship Id="rId7" Type="http://schemas.openxmlformats.org/officeDocument/2006/relationships/slideLayout" Target="../slideLayouts/slideLayout7.xml"/><Relationship Id="rId71" Type="http://schemas.openxmlformats.org/officeDocument/2006/relationships/tags" Target="../tags/tag6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>
            <p:custDataLst>
              <p:tags r:id="rId13"/>
            </p:custDataLst>
          </p:nvPr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>
            <p:custDataLst>
              <p:tags r:id="rId14"/>
            </p:custDataLst>
          </p:nvPr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>
            <p:custDataLst>
              <p:tags r:id="rId15"/>
            </p:custDataLst>
          </p:nvPr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>
            <p:custDataLst>
              <p:tags r:id="rId16"/>
            </p:custDataLst>
          </p:nvPr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>
            <p:custDataLst>
              <p:tags r:id="rId17"/>
            </p:custDataLst>
          </p:nvPr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>
            <p:custDataLst>
              <p:tags r:id="rId18"/>
            </p:custDataLst>
          </p:nvPr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>
            <p:custDataLst>
              <p:tags r:id="rId19"/>
            </p:custDataLst>
          </p:nvPr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>
            <p:custDataLst>
              <p:tags r:id="rId20"/>
            </p:custDataLst>
          </p:nvPr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>
            <p:custDataLst>
              <p:tags r:id="rId21"/>
            </p:custDataLst>
          </p:nvPr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>
            <p:custDataLst>
              <p:tags r:id="rId22"/>
            </p:custDataLst>
          </p:nvPr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>
            <p:custDataLst>
              <p:tags r:id="rId23"/>
            </p:custDataLst>
          </p:nvPr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>
            <p:custDataLst>
              <p:tags r:id="rId24"/>
            </p:custDataLst>
          </p:nvPr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>
            <p:custDataLst>
              <p:tags r:id="rId25"/>
            </p:custDataLst>
          </p:nvPr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>
            <p:custDataLst>
              <p:tags r:id="rId26"/>
            </p:custDataLst>
          </p:nvPr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>
            <p:custDataLst>
              <p:tags r:id="rId27"/>
            </p:custDataLst>
          </p:nvPr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>
            <p:custDataLst>
              <p:tags r:id="rId28"/>
            </p:custDataLst>
          </p:nvPr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>
            <p:custDataLst>
              <p:tags r:id="rId29"/>
            </p:custDataLst>
          </p:nvPr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>
            <p:custDataLst>
              <p:tags r:id="rId30"/>
            </p:custDataLst>
          </p:nvPr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>
            <p:custDataLst>
              <p:tags r:id="rId31"/>
            </p:custDataLst>
          </p:nvPr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>
            <p:custDataLst>
              <p:tags r:id="rId32"/>
            </p:custDataLst>
          </p:nvPr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>
            <p:custDataLst>
              <p:tags r:id="rId33"/>
            </p:custDataLst>
          </p:nvPr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>
            <p:custDataLst>
              <p:tags r:id="rId34"/>
            </p:custDataLst>
          </p:nvPr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>
            <p:custDataLst>
              <p:tags r:id="rId35"/>
            </p:custDataLst>
          </p:nvPr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>
            <p:custDataLst>
              <p:tags r:id="rId36"/>
            </p:custDataLst>
          </p:nvPr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>
            <p:custDataLst>
              <p:tags r:id="rId37"/>
            </p:custDataLst>
          </p:nvPr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>
            <p:custDataLst>
              <p:tags r:id="rId38"/>
            </p:custDataLst>
          </p:nvPr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>
            <p:custDataLst>
              <p:tags r:id="rId39"/>
            </p:custDataLst>
          </p:nvPr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>
            <p:custDataLst>
              <p:tags r:id="rId40"/>
            </p:custDataLst>
          </p:nvPr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>
            <p:custDataLst>
              <p:tags r:id="rId41"/>
            </p:custDataLst>
          </p:nvPr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>
            <p:custDataLst>
              <p:tags r:id="rId42"/>
            </p:custDataLst>
          </p:nvPr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>
            <p:custDataLst>
              <p:tags r:id="rId43"/>
            </p:custDataLst>
          </p:nvPr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>
            <p:custDataLst>
              <p:tags r:id="rId44"/>
            </p:custDataLst>
          </p:nvPr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>
            <p:custDataLst>
              <p:tags r:id="rId45"/>
            </p:custDataLst>
          </p:nvPr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>
            <p:custDataLst>
              <p:tags r:id="rId46"/>
            </p:custDataLst>
          </p:nvPr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>
            <p:custDataLst>
              <p:tags r:id="rId47"/>
            </p:custDataLst>
          </p:nvPr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>
            <p:custDataLst>
              <p:tags r:id="rId48"/>
            </p:custDataLst>
          </p:nvPr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>
            <p:custDataLst>
              <p:tags r:id="rId49"/>
            </p:custDataLst>
          </p:nvPr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>
            <p:custDataLst>
              <p:tags r:id="rId50"/>
            </p:custDataLst>
          </p:nvPr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>
            <p:custDataLst>
              <p:tags r:id="rId51"/>
            </p:custDataLst>
          </p:nvPr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>
            <p:custDataLst>
              <p:tags r:id="rId52"/>
            </p:custDataLst>
          </p:nvPr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>
            <p:custDataLst>
              <p:tags r:id="rId53"/>
            </p:custDataLst>
          </p:nvPr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>
            <p:custDataLst>
              <p:tags r:id="rId54"/>
            </p:custDataLst>
          </p:nvPr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>
            <p:custDataLst>
              <p:tags r:id="rId55"/>
            </p:custDataLst>
          </p:nvPr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>
            <p:custDataLst>
              <p:tags r:id="rId56"/>
            </p:custDataLst>
          </p:nvPr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>
            <p:custDataLst>
              <p:tags r:id="rId57"/>
            </p:custDataLst>
          </p:nvPr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>
            <p:custDataLst>
              <p:tags r:id="rId58"/>
            </p:custDataLst>
          </p:nvPr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>
            <p:custDataLst>
              <p:tags r:id="rId59"/>
            </p:custDataLst>
          </p:nvPr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>
            <p:custDataLst>
              <p:tags r:id="rId60"/>
            </p:custDataLst>
          </p:nvPr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>
            <p:custDataLst>
              <p:tags r:id="rId61"/>
            </p:custDataLst>
          </p:nvPr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62"/>
            </p:custDataLst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63"/>
            </p:custDataLst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64"/>
            </p:custDataLst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3FC06-999C-4E5D-A36D-0823CC0BF6CF}" type="datetime1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65"/>
            </p:custDataLst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66"/>
            </p:custDataLst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44BB0-9566-401F-AE9D-6B905FB478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>
            <p:custDataLst>
              <p:tags r:id="rId67"/>
            </p:custDataLst>
          </p:nvPr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>
            <p:custDataLst>
              <p:tags r:id="rId68"/>
            </p:custDataLst>
          </p:nvPr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>
            <p:custDataLst>
              <p:tags r:id="rId69"/>
            </p:custDataLst>
          </p:nvPr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>
            <p:custDataLst>
              <p:tags r:id="rId70"/>
            </p:custDataLst>
          </p:nvPr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>
            <p:custDataLst>
              <p:tags r:id="rId71"/>
            </p:custDataLst>
          </p:nvPr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>
            <p:custDataLst>
              <p:tags r:id="rId72"/>
            </p:custDataLst>
          </p:nvPr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>
            <p:custDataLst>
              <p:tags r:id="rId73"/>
            </p:custDataLst>
          </p:nvPr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>
            <p:custDataLst>
              <p:tags r:id="rId74"/>
            </p:custDataLst>
          </p:nvPr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>
            <p:custDataLst>
              <p:tags r:id="rId75"/>
            </p:custDataLst>
          </p:nvPr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81C07AA-D226-4B4B-A184-013095AF2BDA}" type="datetime1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5144BB0-9566-401F-AE9D-6B905FB47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8.xml"/><Relationship Id="rId6" Type="http://schemas.openxmlformats.org/officeDocument/2006/relationships/image" Target="../media/image4.jpeg"/><Relationship Id="rId5" Type="http://schemas.openxmlformats.org/officeDocument/2006/relationships/image" Target="../media/image3.wmf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16.xml"/><Relationship Id="rId7" Type="http://schemas.openxmlformats.org/officeDocument/2006/relationships/slideLayout" Target="../slideLayouts/slideLayout18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6" Type="http://schemas.openxmlformats.org/officeDocument/2006/relationships/tags" Target="../tags/tag119.xml"/><Relationship Id="rId5" Type="http://schemas.openxmlformats.org/officeDocument/2006/relationships/tags" Target="../tags/tag118.xml"/><Relationship Id="rId4" Type="http://schemas.openxmlformats.org/officeDocument/2006/relationships/tags" Target="../tags/tag1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5" Type="http://schemas.openxmlformats.org/officeDocument/2006/relationships/image" Target="../media/image5.wmf"/><Relationship Id="rId4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6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6" Type="http://schemas.openxmlformats.org/officeDocument/2006/relationships/tags" Target="../tags/tag99.xml"/><Relationship Id="rId5" Type="http://schemas.openxmlformats.org/officeDocument/2006/relationships/tags" Target="../tags/tag98.xml"/><Relationship Id="rId4" Type="http://schemas.openxmlformats.org/officeDocument/2006/relationships/tags" Target="../tags/tag9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wmf"/><Relationship Id="rId4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6.wmf"/><Relationship Id="rId4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105.xml"/><Relationship Id="rId7" Type="http://schemas.openxmlformats.org/officeDocument/2006/relationships/tags" Target="../tags/tag109.xml"/><Relationship Id="rId2" Type="http://schemas.openxmlformats.org/officeDocument/2006/relationships/tags" Target="../tags/tag104.xml"/><Relationship Id="rId1" Type="http://schemas.openxmlformats.org/officeDocument/2006/relationships/themeOverride" Target="../theme/themeOverride3.xml"/><Relationship Id="rId6" Type="http://schemas.openxmlformats.org/officeDocument/2006/relationships/tags" Target="../tags/tag108.xml"/><Relationship Id="rId5" Type="http://schemas.openxmlformats.org/officeDocument/2006/relationships/tags" Target="../tags/tag107.xml"/><Relationship Id="rId4" Type="http://schemas.openxmlformats.org/officeDocument/2006/relationships/tags" Target="../tags/tag10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000">
              <a:schemeClr val="tx2">
                <a:lumMod val="40000"/>
                <a:lumOff val="60000"/>
              </a:schemeClr>
            </a:gs>
            <a:gs pos="80000">
              <a:schemeClr val="bg2"/>
            </a:gs>
            <a:gs pos="94000">
              <a:srgbClr val="FF0300"/>
            </a:gs>
            <a:gs pos="100000">
              <a:srgbClr val="4D0808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295400" y="1066800"/>
            <a:ext cx="6629400" cy="1470025"/>
          </a:xfrm>
        </p:spPr>
        <p:txBody>
          <a:bodyPr/>
          <a:lstStyle/>
          <a:p>
            <a:pPr algn="ctr"/>
            <a:r>
              <a:rPr lang="en-US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Cause and Effect</a:t>
            </a:r>
            <a:endParaRPr lang="en-US" sz="6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1642" y="2438400"/>
            <a:ext cx="7117180" cy="12192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Earth </a:t>
            </a:r>
            <a:r>
              <a:rPr lang="en-US" sz="2400" b="1" dirty="0">
                <a:solidFill>
                  <a:srgbClr val="C00000"/>
                </a:solidFill>
                <a:latin typeface="Cambria" panose="02040503050406030204" pitchFamily="18" charset="0"/>
              </a:rPr>
              <a:t>Materials </a:t>
            </a:r>
            <a:r>
              <a:rPr lang="en-US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─ </a:t>
            </a:r>
            <a:r>
              <a:rPr lang="en-US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Grade </a:t>
            </a:r>
            <a:r>
              <a:rPr lang="en-US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1</a:t>
            </a:r>
          </a:p>
          <a:p>
            <a:pPr algn="ctr">
              <a:spcAft>
                <a:spcPts val="0"/>
              </a:spcAft>
            </a:pPr>
            <a:r>
              <a:rPr lang="en-US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Hook ─ Lesson </a:t>
            </a:r>
            <a:r>
              <a:rPr lang="en-US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1</a:t>
            </a:r>
            <a:endParaRPr lang="en-US" sz="24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pic>
        <p:nvPicPr>
          <p:cNvPr id="1026" name="Picture 2" descr="C:\Users\mloy\AppData\Local\Microsoft\Windows\Temporary Internet Files\Content.IE5\3OLNRK5D\LetsKnow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"/>
            <a:ext cx="1828800" cy="1134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381000" y="3886200"/>
            <a:ext cx="2560643" cy="1793935"/>
          </a:xfrm>
          <a:prstGeom prst="rect">
            <a:avLst/>
          </a:prstGeom>
          <a:noFill/>
          <a:ln w="34925">
            <a:solidFill>
              <a:schemeClr val="accent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 descr="C:\Users\mavalde1\AppData\Local\Microsoft\Windows\Temporary Internet Files\Content.IE5\7MYD4ZLL\MC90010497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179" y="3505200"/>
            <a:ext cx="2779928" cy="2779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8" descr="C:\Users\mavalde1\AppData\Local\Microsoft\Windows\Temporary Internet Files\Content.IE5\F0NLGLGR\MP910220829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021" y="3762699"/>
            <a:ext cx="2362779" cy="2180901"/>
          </a:xfrm>
          <a:prstGeom prst="rect">
            <a:avLst/>
          </a:prstGeom>
          <a:noFill/>
          <a:ln w="412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708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1000">
              <a:schemeClr val="accent4">
                <a:lumMod val="20000"/>
                <a:lumOff val="80000"/>
              </a:schemeClr>
            </a:gs>
            <a:gs pos="57000">
              <a:schemeClr val="accent3">
                <a:lumMod val="40000"/>
                <a:lumOff val="60000"/>
              </a:schemeClr>
            </a:gs>
            <a:gs pos="86000">
              <a:srgbClr val="0087E6"/>
            </a:gs>
            <a:gs pos="97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990600" y="685800"/>
            <a:ext cx="4191000" cy="4876800"/>
            <a:chOff x="756805" y="569912"/>
            <a:chExt cx="3905250" cy="4876800"/>
          </a:xfrm>
          <a:noFill/>
        </p:grpSpPr>
        <p:sp>
          <p:nvSpPr>
            <p:cNvPr id="11" name="Right Arrow Callout 1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56805" y="1371600"/>
              <a:ext cx="3905250" cy="4075112"/>
            </a:xfrm>
            <a:prstGeom prst="rightArrowCallout">
              <a:avLst>
                <a:gd name="adj1" fmla="val 25005"/>
                <a:gd name="adj2" fmla="val 25005"/>
                <a:gd name="adj3" fmla="val 25000"/>
                <a:gd name="adj4" fmla="val 64977"/>
              </a:avLst>
            </a:prstGeom>
            <a:grpFill/>
            <a:ln w="412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TextBox 11"/>
            <p:cNvSpPr txBox="1"/>
            <p:nvPr>
              <p:custDataLst>
                <p:tags r:id="rId5"/>
              </p:custDataLst>
            </p:nvPr>
          </p:nvSpPr>
          <p:spPr>
            <a:xfrm>
              <a:off x="890155" y="569912"/>
              <a:ext cx="2209800" cy="76944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aramond" panose="02020404030301010803" pitchFamily="18" charset="0"/>
                  <a:ea typeface="Verdana" pitchFamily="34" charset="0"/>
                  <a:cs typeface="Verdana" pitchFamily="34" charset="0"/>
                </a:rPr>
                <a:t>cause</a:t>
              </a:r>
              <a:endPara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3" name="TextBox 12"/>
            <p:cNvSpPr txBox="1"/>
            <p:nvPr>
              <p:custDataLst>
                <p:tags r:id="rId6"/>
              </p:custDataLst>
            </p:nvPr>
          </p:nvSpPr>
          <p:spPr>
            <a:xfrm>
              <a:off x="898814" y="2322512"/>
              <a:ext cx="2230582" cy="16312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2000" b="1" dirty="0">
                  <a:solidFill>
                    <a:srgbClr val="002060"/>
                  </a:solidFill>
                  <a:latin typeface="Cambria" panose="02040503050406030204" pitchFamily="18" charset="0"/>
                  <a:ea typeface="Verdana" pitchFamily="34" charset="0"/>
                  <a:cs typeface="Verdana" pitchFamily="34" charset="0"/>
                </a:rPr>
                <a:t>An earthquake under the ocean creates a huge wave that moves toward land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334000" y="678359"/>
            <a:ext cx="2743200" cy="4866639"/>
            <a:chOff x="5105400" y="580073"/>
            <a:chExt cx="2743200" cy="4866639"/>
          </a:xfrm>
        </p:grpSpPr>
        <p:sp>
          <p:nvSpPr>
            <p:cNvPr id="15" name="Rectangle 2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5105400" y="1371600"/>
              <a:ext cx="2638538" cy="4075112"/>
            </a:xfrm>
            <a:prstGeom prst="rect">
              <a:avLst/>
            </a:prstGeom>
            <a:noFill/>
            <a:ln w="412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Box 15"/>
            <p:cNvSpPr txBox="1"/>
            <p:nvPr>
              <p:custDataLst>
                <p:tags r:id="rId2"/>
              </p:custDataLst>
            </p:nvPr>
          </p:nvSpPr>
          <p:spPr>
            <a:xfrm>
              <a:off x="5621224" y="580073"/>
              <a:ext cx="161777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aramond" panose="02020404030301010803" pitchFamily="18" charset="0"/>
                  <a:ea typeface="Verdana" pitchFamily="34" charset="0"/>
                  <a:cs typeface="Verdana" pitchFamily="34" charset="0"/>
                </a:rPr>
                <a:t>effect</a:t>
              </a:r>
              <a:endPara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7" name="TextBox 16"/>
            <p:cNvSpPr txBox="1"/>
            <p:nvPr>
              <p:custDataLst>
                <p:tags r:id="rId3"/>
              </p:custDataLst>
            </p:nvPr>
          </p:nvSpPr>
          <p:spPr>
            <a:xfrm>
              <a:off x="5410200" y="2077522"/>
              <a:ext cx="24384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2000" b="1" dirty="0">
                  <a:solidFill>
                    <a:srgbClr val="002060"/>
                  </a:solidFill>
                  <a:latin typeface="Cambria" panose="02040503050406030204" pitchFamily="18" charset="0"/>
                  <a:ea typeface="Verdana" pitchFamily="34" charset="0"/>
                  <a:cs typeface="Verdana" pitchFamily="34" charset="0"/>
                </a:rPr>
                <a:t>When it hits land, the crashing wave destroys everything </a:t>
              </a:r>
              <a:r>
                <a:rPr lang="en-US" sz="2000" b="1" dirty="0" smtClean="0">
                  <a:solidFill>
                    <a:srgbClr val="002060"/>
                  </a:solidFill>
                  <a:latin typeface="Cambria" panose="02040503050406030204" pitchFamily="18" charset="0"/>
                  <a:ea typeface="Verdana" pitchFamily="34" charset="0"/>
                  <a:cs typeface="Verdana" pitchFamily="34" charset="0"/>
                </a:rPr>
                <a:t>in</a:t>
              </a:r>
              <a:br>
                <a:rPr lang="en-US" sz="2000" b="1" dirty="0" smtClean="0">
                  <a:solidFill>
                    <a:srgbClr val="002060"/>
                  </a:solidFill>
                  <a:latin typeface="Cambria" panose="02040503050406030204" pitchFamily="18" charset="0"/>
                  <a:ea typeface="Verdana" pitchFamily="34" charset="0"/>
                  <a:cs typeface="Verdana" pitchFamily="34" charset="0"/>
                </a:rPr>
              </a:br>
              <a:r>
                <a:rPr lang="en-US" sz="2000" b="1" dirty="0" smtClean="0">
                  <a:solidFill>
                    <a:srgbClr val="002060"/>
                  </a:solidFill>
                  <a:latin typeface="Cambria" panose="02040503050406030204" pitchFamily="18" charset="0"/>
                  <a:ea typeface="Verdana" pitchFamily="34" charset="0"/>
                  <a:cs typeface="Verdana" pitchFamily="34" charset="0"/>
                </a:rPr>
                <a:t>its </a:t>
              </a:r>
              <a:r>
                <a:rPr lang="en-US" sz="2000" b="1" dirty="0">
                  <a:solidFill>
                    <a:srgbClr val="002060"/>
                  </a:solidFill>
                  <a:latin typeface="Cambria" panose="02040503050406030204" pitchFamily="18" charset="0"/>
                  <a:ea typeface="Verdana" pitchFamily="34" charset="0"/>
                  <a:cs typeface="Verdana" pitchFamily="34" charset="0"/>
                </a:rPr>
                <a:t>path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554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>
            <p:custDataLst>
              <p:tags r:id="rId1"/>
            </p:custDataLst>
          </p:nvPr>
        </p:nvSpPr>
        <p:spPr>
          <a:xfrm>
            <a:off x="1371600" y="2743200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National Geographic </a:t>
            </a:r>
            <a:r>
              <a:rPr lang="en-US" b="1" dirty="0">
                <a:solidFill>
                  <a:srgbClr val="002060"/>
                </a:solidFill>
                <a:latin typeface="Cambria" panose="02040503050406030204" pitchFamily="18" charset="0"/>
              </a:rPr>
              <a:t>Tsunami Video</a:t>
            </a:r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: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http</a:t>
            </a:r>
            <a:r>
              <a:rPr lang="en-US" b="1" dirty="0">
                <a:solidFill>
                  <a:srgbClr val="002060"/>
                </a:solidFill>
                <a:latin typeface="Cambria" panose="02040503050406030204" pitchFamily="18" charset="0"/>
              </a:rPr>
              <a:t>://video.nationalgeographic.com/video/environment</a:t>
            </a:r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/</a:t>
            </a:r>
            <a:b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environment-natural-disasters/tsunamis/tsunami-101</a:t>
            </a:r>
            <a:r>
              <a:rPr lang="en-US" b="1" dirty="0">
                <a:latin typeface="Cambria" panose="02040503050406030204" pitchFamily="18" charset="0"/>
              </a:rPr>
              <a:t>/</a:t>
            </a:r>
            <a:endParaRPr lang="en-US" b="1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13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9000">
              <a:schemeClr val="tx2">
                <a:lumMod val="40000"/>
                <a:lumOff val="60000"/>
              </a:schemeClr>
            </a:gs>
            <a:gs pos="80000">
              <a:schemeClr val="bg2"/>
            </a:gs>
            <a:gs pos="94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What Causes Volcanoes to Erupt?</a:t>
            </a:r>
            <a:endParaRPr lang="en-US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4294967295"/>
            <p:custDataLst>
              <p:tags r:id="rId2"/>
            </p:custDataLst>
          </p:nvPr>
        </p:nvSpPr>
        <p:spPr>
          <a:xfrm>
            <a:off x="457200" y="1371600"/>
            <a:ext cx="4038600" cy="533400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r>
              <a:rPr lang="en-US" sz="22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Under the earth, there are large plates made of rock sitting on top of magma or melted </a:t>
            </a:r>
            <a:r>
              <a:rPr lang="en-US" sz="22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rock</a:t>
            </a:r>
          </a:p>
          <a:p>
            <a:pPr>
              <a:buClr>
                <a:srgbClr val="C00000"/>
              </a:buClr>
            </a:pPr>
            <a:r>
              <a:rPr lang="en-US" sz="22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When </a:t>
            </a:r>
            <a:r>
              <a:rPr lang="en-US" sz="22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the plates </a:t>
            </a:r>
            <a:r>
              <a:rPr lang="en-US" sz="22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move, </a:t>
            </a:r>
            <a:r>
              <a:rPr lang="en-US" sz="22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they create </a:t>
            </a:r>
            <a:r>
              <a:rPr lang="en-US" sz="22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pressure</a:t>
            </a:r>
          </a:p>
          <a:p>
            <a:pPr>
              <a:buClr>
                <a:srgbClr val="C00000"/>
              </a:buClr>
            </a:pPr>
            <a:r>
              <a:rPr lang="en-US" sz="22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When </a:t>
            </a:r>
            <a:r>
              <a:rPr lang="en-US" sz="22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there is too much pressure, the magma pushes through the plates, into a chamber under the volcano and then through cracks in the </a:t>
            </a:r>
            <a:r>
              <a:rPr lang="en-US" sz="22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earth</a:t>
            </a:r>
            <a:endParaRPr lang="en-US" sz="2200" b="1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4847016" y="2261235"/>
            <a:ext cx="3733428" cy="2615565"/>
          </a:xfrm>
          <a:prstGeom prst="rect">
            <a:avLst/>
          </a:prstGeom>
          <a:noFill/>
          <a:ln w="34925">
            <a:solidFill>
              <a:schemeClr val="accent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021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2000">
              <a:schemeClr val="tx2">
                <a:lumMod val="40000"/>
                <a:lumOff val="60000"/>
              </a:schemeClr>
            </a:gs>
            <a:gs pos="78000">
              <a:schemeClr val="bg2"/>
            </a:gs>
            <a:gs pos="92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523325"/>
            <a:ext cx="8610600" cy="924475"/>
          </a:xfrm>
        </p:spPr>
        <p:txBody>
          <a:bodyPr/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What are the Effects of Volcanoes?</a:t>
            </a:r>
            <a:endParaRPr lang="en-US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 magma builds up inside the volcano and starts to spill out.</a:t>
            </a:r>
          </a:p>
          <a:p>
            <a:r>
              <a:rPr lang="en-US" dirty="0" smtClean="0"/>
              <a:t>It is super hot, but eventually cools down as it stops moving.</a:t>
            </a:r>
          </a:p>
          <a:p>
            <a:r>
              <a:rPr lang="en-US" dirty="0" smtClean="0"/>
              <a:t>It is very dangerous and can hurt living things.</a:t>
            </a:r>
            <a:endParaRPr lang="en-US" dirty="0"/>
          </a:p>
        </p:txBody>
      </p:sp>
      <p:pic>
        <p:nvPicPr>
          <p:cNvPr id="2051" name="Picture 3" descr="C:\Users\mavalde1\AppData\Local\Microsoft\Windows\Temporary Internet Files\Content.IE5\F0NLGLGR\MC900282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65" y="2057400"/>
            <a:ext cx="4046335" cy="3155081"/>
          </a:xfrm>
          <a:prstGeom prst="rect">
            <a:avLst/>
          </a:prstGeom>
          <a:noFill/>
          <a:ln w="38100">
            <a:solidFill>
              <a:srgbClr val="3399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105400" y="1371600"/>
            <a:ext cx="3850242" cy="4800599"/>
          </a:xfrm>
        </p:spPr>
        <p:txBody>
          <a:bodyPr>
            <a:noAutofit/>
          </a:bodyPr>
          <a:lstStyle/>
          <a:p>
            <a:pPr>
              <a:buClr>
                <a:srgbClr val="C00000"/>
              </a:buClr>
            </a:pPr>
            <a:r>
              <a:rPr lang="en-US" sz="22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When the magma is pushed into the volcano, the volcano </a:t>
            </a:r>
            <a:r>
              <a:rPr lang="en-US" sz="22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erupts</a:t>
            </a:r>
            <a:endParaRPr lang="en-US" sz="2200" b="1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>
              <a:buClr>
                <a:srgbClr val="C00000"/>
              </a:buClr>
            </a:pPr>
            <a:endParaRPr lang="en-US" sz="1600" b="1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>
              <a:buClr>
                <a:srgbClr val="C00000"/>
              </a:buClr>
            </a:pPr>
            <a:r>
              <a:rPr lang="en-US" sz="22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Lava flows from the top and sides of the </a:t>
            </a:r>
            <a:r>
              <a:rPr lang="en-US" sz="22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volcano</a:t>
            </a:r>
            <a:endParaRPr lang="en-US" sz="2200" b="1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>
              <a:buClr>
                <a:srgbClr val="C00000"/>
              </a:buClr>
            </a:pPr>
            <a:endParaRPr lang="en-US" sz="1600" b="1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>
              <a:buClr>
                <a:srgbClr val="C00000"/>
              </a:buClr>
            </a:pPr>
            <a:r>
              <a:rPr lang="en-US" sz="22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The ash and lava can damage trees, lakes, animals and </a:t>
            </a:r>
            <a:r>
              <a:rPr lang="en-US" sz="22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buildings</a:t>
            </a:r>
            <a:endParaRPr lang="en-US" sz="22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93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1000">
              <a:schemeClr val="tx2">
                <a:lumMod val="40000"/>
                <a:lumOff val="60000"/>
              </a:schemeClr>
            </a:gs>
            <a:gs pos="80000">
              <a:schemeClr val="bg2"/>
            </a:gs>
            <a:gs pos="93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11672" y="838200"/>
            <a:ext cx="4674591" cy="4953000"/>
            <a:chOff x="460484" y="493712"/>
            <a:chExt cx="4130566" cy="4953000"/>
          </a:xfrm>
          <a:noFill/>
        </p:grpSpPr>
        <p:sp>
          <p:nvSpPr>
            <p:cNvPr id="1026" name="Right Arrow Callout 1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85800" y="1371600"/>
              <a:ext cx="3905250" cy="4075112"/>
            </a:xfrm>
            <a:prstGeom prst="rightArrowCallout">
              <a:avLst>
                <a:gd name="adj1" fmla="val 25005"/>
                <a:gd name="adj2" fmla="val 25005"/>
                <a:gd name="adj3" fmla="val 25000"/>
                <a:gd name="adj4" fmla="val 64977"/>
              </a:avLst>
            </a:prstGeom>
            <a:grpFill/>
            <a:ln w="41275">
              <a:solidFill>
                <a:srgbClr val="0070C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" name="TextBox 1"/>
            <p:cNvSpPr txBox="1"/>
            <p:nvPr>
              <p:custDataLst>
                <p:tags r:id="rId5"/>
              </p:custDataLst>
            </p:nvPr>
          </p:nvSpPr>
          <p:spPr>
            <a:xfrm>
              <a:off x="807466" y="493712"/>
              <a:ext cx="2209800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aramond" panose="02020404030301010803" pitchFamily="18" charset="0"/>
                  <a:ea typeface="Verdana" pitchFamily="34" charset="0"/>
                  <a:cs typeface="Verdana" pitchFamily="34" charset="0"/>
                </a:rPr>
                <a:t>cause</a:t>
              </a:r>
              <a:endParaRPr lang="en-US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" name="TextBox 2"/>
            <p:cNvSpPr txBox="1"/>
            <p:nvPr>
              <p:custDataLst>
                <p:tags r:id="rId6"/>
              </p:custDataLst>
            </p:nvPr>
          </p:nvSpPr>
          <p:spPr>
            <a:xfrm>
              <a:off x="460484" y="2596296"/>
              <a:ext cx="2514600" cy="16312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742950" lvl="1" indent="-285750">
                <a:buFont typeface="Arial" pitchFamily="34" charset="0"/>
                <a:buChar char="•"/>
              </a:pPr>
              <a:r>
                <a:rPr lang="en-US" sz="2000" b="1" dirty="0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Pressure inside the earth causes magma to flow into cracks in the crust</a:t>
              </a:r>
              <a:endParaRPr lang="en-US" sz="2000" b="1" dirty="0">
                <a:solidFill>
                  <a:srgbClr val="002060"/>
                </a:solidFill>
                <a:latin typeface="Cambria" panose="02040503050406030204" pitchFamily="18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210063" y="838200"/>
            <a:ext cx="3095737" cy="4953000"/>
            <a:chOff x="4895027" y="493712"/>
            <a:chExt cx="2848911" cy="4953000"/>
          </a:xfrm>
        </p:grpSpPr>
        <p:sp>
          <p:nvSpPr>
            <p:cNvPr id="1027" name="Rectangle 2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5105400" y="1371600"/>
              <a:ext cx="2638538" cy="4075112"/>
            </a:xfrm>
            <a:prstGeom prst="rect">
              <a:avLst/>
            </a:prstGeom>
            <a:noFill/>
            <a:ln w="41275">
              <a:solidFill>
                <a:srgbClr val="0070C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TextBox 5"/>
            <p:cNvSpPr txBox="1"/>
            <p:nvPr>
              <p:custDataLst>
                <p:tags r:id="rId2"/>
              </p:custDataLst>
            </p:nvPr>
          </p:nvSpPr>
          <p:spPr>
            <a:xfrm>
              <a:off x="5635291" y="493712"/>
              <a:ext cx="16177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aramond" panose="02020404030301010803" pitchFamily="18" charset="0"/>
                  <a:ea typeface="Verdana" pitchFamily="34" charset="0"/>
                  <a:cs typeface="Verdana" pitchFamily="34" charset="0"/>
                </a:rPr>
                <a:t>effect</a:t>
              </a:r>
              <a:endParaRPr lang="en-US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8" name="TextBox 7"/>
            <p:cNvSpPr txBox="1"/>
            <p:nvPr>
              <p:custDataLst>
                <p:tags r:id="rId3"/>
              </p:custDataLst>
            </p:nvPr>
          </p:nvSpPr>
          <p:spPr>
            <a:xfrm>
              <a:off x="4895027" y="2057400"/>
              <a:ext cx="2638538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lvl="1" indent="-285750">
                <a:buFont typeface="Arial" pitchFamily="34" charset="0"/>
                <a:buChar char="•"/>
              </a:pPr>
              <a:r>
                <a:rPr lang="en-US" sz="2000" b="1" dirty="0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The lava flows out of the top and sides of the volcano</a:t>
              </a:r>
            </a:p>
            <a:p>
              <a:pPr lvl="1"/>
              <a:endParaRPr lang="en-US" sz="2000" b="1" dirty="0">
                <a:solidFill>
                  <a:srgbClr val="002060"/>
                </a:solidFill>
                <a:latin typeface="Cambria" panose="02040503050406030204" pitchFamily="18" charset="0"/>
              </a:endParaRPr>
            </a:p>
            <a:p>
              <a:pPr marL="742950" lvl="1" indent="-285750">
                <a:buFont typeface="Arial" pitchFamily="34" charset="0"/>
                <a:buChar char="•"/>
              </a:pPr>
              <a:r>
                <a:rPr lang="en-US" sz="2000" b="1" dirty="0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The lava damages trees, lakes, animals and buildings</a:t>
              </a:r>
              <a:endParaRPr lang="en-US" sz="2000" b="1" dirty="0">
                <a:solidFill>
                  <a:srgbClr val="002060"/>
                </a:solidFill>
                <a:latin typeface="Cambria" panose="020405030504060302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8000">
              <a:srgbClr val="FBE4AE"/>
            </a:gs>
            <a:gs pos="81000">
              <a:srgbClr val="BD922A"/>
            </a:gs>
            <a:gs pos="94000">
              <a:srgbClr val="835E17"/>
            </a:gs>
            <a:gs pos="89000">
              <a:srgbClr val="A28949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42900" y="599525"/>
            <a:ext cx="8458200" cy="924475"/>
          </a:xfrm>
        </p:spPr>
        <p:txBody>
          <a:bodyPr/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What Causes Earthquakes?</a:t>
            </a:r>
            <a:endParaRPr lang="en-US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85800" y="1530350"/>
            <a:ext cx="3471277" cy="426085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r>
              <a:rPr lang="en-US" sz="22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Underneath the earth’s surface, giant plates of rock bump into each </a:t>
            </a:r>
            <a:r>
              <a:rPr lang="en-US" sz="22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other</a:t>
            </a:r>
            <a:endParaRPr lang="en-US" sz="2200" b="1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>
              <a:buClr>
                <a:srgbClr val="C00000"/>
              </a:buClr>
            </a:pPr>
            <a:r>
              <a:rPr lang="en-US" sz="22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This causes the earth to shake and </a:t>
            </a:r>
            <a:r>
              <a:rPr lang="en-US" sz="22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crack</a:t>
            </a:r>
            <a:endParaRPr lang="en-US" sz="22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pic>
        <p:nvPicPr>
          <p:cNvPr id="4098" name="Picture 2" descr="C:\Users\mavalde1\AppData\Local\Microsoft\Windows\Temporary Internet Files\Content.IE5\7MYD4ZLL\MC90010497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79143"/>
            <a:ext cx="4035857" cy="403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795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4000">
              <a:srgbClr val="FBE4AE"/>
            </a:gs>
            <a:gs pos="69000">
              <a:srgbClr val="BD922A"/>
            </a:gs>
            <a:gs pos="96000">
              <a:srgbClr val="835E17"/>
            </a:gs>
            <a:gs pos="87000">
              <a:srgbClr val="A289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" y="381000"/>
            <a:ext cx="9067800" cy="924475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What are the Effects of Earthquakes?</a:t>
            </a:r>
            <a:endParaRPr lang="en-US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pic>
        <p:nvPicPr>
          <p:cNvPr id="5122" name="Picture 2" descr="C:\Users\mavalde1\AppData\Local\Microsoft\Windows\Temporary Internet Files\Content.IE5\25V6CI52\MC900056790[1]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31" y="1353995"/>
            <a:ext cx="3943969" cy="4665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15680" y="1219200"/>
            <a:ext cx="3794920" cy="4051302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r>
              <a:rPr lang="en-US" sz="22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Because the earth shakes and cracks, there is a lot of damage to houses, buildings, streets and cars</a:t>
            </a:r>
            <a:endParaRPr lang="en-US" sz="22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53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9000">
              <a:srgbClr val="FBE4AE"/>
            </a:gs>
            <a:gs pos="82000">
              <a:srgbClr val="BD922A"/>
            </a:gs>
            <a:gs pos="99000">
              <a:srgbClr val="835E17"/>
            </a:gs>
            <a:gs pos="92000">
              <a:srgbClr val="A289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757538" y="838200"/>
            <a:ext cx="4424062" cy="4953000"/>
            <a:chOff x="472509" y="36512"/>
            <a:chExt cx="4048804" cy="4953000"/>
          </a:xfrm>
          <a:noFill/>
        </p:grpSpPr>
        <p:sp>
          <p:nvSpPr>
            <p:cNvPr id="13" name="Right Arrow Callout 1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16063" y="914400"/>
              <a:ext cx="3905250" cy="4075112"/>
            </a:xfrm>
            <a:prstGeom prst="rightArrowCallout">
              <a:avLst>
                <a:gd name="adj1" fmla="val 25005"/>
                <a:gd name="adj2" fmla="val 25005"/>
                <a:gd name="adj3" fmla="val 25000"/>
                <a:gd name="adj4" fmla="val 64977"/>
              </a:avLst>
            </a:prstGeom>
            <a:grpFill/>
            <a:ln w="41275">
              <a:solidFill>
                <a:srgbClr val="0070C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14" name="TextBox 13"/>
            <p:cNvSpPr txBox="1"/>
            <p:nvPr>
              <p:custDataLst>
                <p:tags r:id="rId6"/>
              </p:custDataLst>
            </p:nvPr>
          </p:nvSpPr>
          <p:spPr>
            <a:xfrm>
              <a:off x="751272" y="36512"/>
              <a:ext cx="2209800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aramond" panose="02020404030301010803" pitchFamily="18" charset="0"/>
                  <a:ea typeface="Verdana" pitchFamily="34" charset="0"/>
                  <a:cs typeface="Verdana" pitchFamily="34" charset="0"/>
                </a:rPr>
                <a:t>cause</a:t>
              </a:r>
              <a:endParaRPr lang="en-US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" name="TextBox 14"/>
            <p:cNvSpPr txBox="1"/>
            <p:nvPr>
              <p:custDataLst>
                <p:tags r:id="rId7"/>
              </p:custDataLst>
            </p:nvPr>
          </p:nvSpPr>
          <p:spPr>
            <a:xfrm>
              <a:off x="472509" y="1560512"/>
              <a:ext cx="2514600" cy="286232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742950" lvl="1" indent="-285750">
                <a:buFont typeface="Arial" pitchFamily="34" charset="0"/>
                <a:buChar char="•"/>
              </a:pPr>
              <a:r>
                <a:rPr lang="en-US" sz="2000" b="1" dirty="0">
                  <a:solidFill>
                    <a:srgbClr val="002060"/>
                  </a:solidFill>
                  <a:latin typeface="Cambria" panose="02040503050406030204" pitchFamily="18" charset="0"/>
                </a:rPr>
                <a:t>Deep in the earth, big plates of rock bump into one another  and cause the earth’s surface to shake and crack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137116" y="838200"/>
            <a:ext cx="3105249" cy="4953000"/>
            <a:chOff x="4957175" y="417512"/>
            <a:chExt cx="2786763" cy="4953000"/>
          </a:xfrm>
        </p:grpSpPr>
        <p:sp>
          <p:nvSpPr>
            <p:cNvPr id="17" name="Rectangle 2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105400" y="1295400"/>
              <a:ext cx="2638538" cy="4075112"/>
            </a:xfrm>
            <a:prstGeom prst="rect">
              <a:avLst/>
            </a:prstGeom>
            <a:noFill/>
            <a:ln w="41275">
              <a:solidFill>
                <a:srgbClr val="0070C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TextBox 17"/>
            <p:cNvSpPr txBox="1"/>
            <p:nvPr>
              <p:custDataLst>
                <p:tags r:id="rId3"/>
              </p:custDataLst>
            </p:nvPr>
          </p:nvSpPr>
          <p:spPr>
            <a:xfrm>
              <a:off x="5621224" y="417512"/>
              <a:ext cx="16177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aramond" panose="02020404030301010803" pitchFamily="18" charset="0"/>
                  <a:ea typeface="Verdana" pitchFamily="34" charset="0"/>
                  <a:cs typeface="Verdana" pitchFamily="34" charset="0"/>
                </a:rPr>
                <a:t>effect</a:t>
              </a:r>
              <a:endParaRPr lang="en-US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9" name="TextBox 18"/>
            <p:cNvSpPr txBox="1"/>
            <p:nvPr>
              <p:custDataLst>
                <p:tags r:id="rId4"/>
              </p:custDataLst>
            </p:nvPr>
          </p:nvSpPr>
          <p:spPr>
            <a:xfrm>
              <a:off x="4957175" y="2288520"/>
              <a:ext cx="2638538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lvl="1" indent="-285750">
                <a:buFont typeface="Arial" pitchFamily="34" charset="0"/>
                <a:buChar char="•"/>
              </a:pPr>
              <a:r>
                <a:rPr lang="en-US" sz="2000" b="1" dirty="0">
                  <a:solidFill>
                    <a:srgbClr val="002060"/>
                  </a:solidFill>
                  <a:latin typeface="Cambria" panose="02040503050406030204" pitchFamily="18" charset="0"/>
                </a:rPr>
                <a:t>The shaking </a:t>
              </a:r>
              <a:r>
                <a:rPr lang="en-US" sz="2000" b="1" dirty="0">
                  <a:solidFill>
                    <a:srgbClr val="002060"/>
                  </a:solidFill>
                  <a:latin typeface="Cambria" panose="02040503050406030204" pitchFamily="18" charset="0"/>
                </a:rPr>
                <a:t/>
              </a:r>
              <a:br>
                <a:rPr lang="en-US" sz="2000" b="1" dirty="0">
                  <a:solidFill>
                    <a:srgbClr val="002060"/>
                  </a:solidFill>
                  <a:latin typeface="Cambria" panose="02040503050406030204" pitchFamily="18" charset="0"/>
                </a:rPr>
              </a:br>
              <a:r>
                <a:rPr lang="en-US" sz="2000" b="1" dirty="0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and </a:t>
              </a:r>
              <a:r>
                <a:rPr lang="en-US" sz="2000" b="1" dirty="0">
                  <a:solidFill>
                    <a:srgbClr val="002060"/>
                  </a:solidFill>
                  <a:latin typeface="Cambria" panose="02040503050406030204" pitchFamily="18" charset="0"/>
                </a:rPr>
                <a:t>cracking causes </a:t>
              </a:r>
              <a:r>
                <a:rPr lang="en-US" sz="2000" b="1" dirty="0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damage </a:t>
              </a:r>
              <a:r>
                <a:rPr lang="en-US" sz="2000" b="1" dirty="0">
                  <a:solidFill>
                    <a:srgbClr val="002060"/>
                  </a:solidFill>
                  <a:latin typeface="Cambria" panose="02040503050406030204" pitchFamily="18" charset="0"/>
                </a:rPr>
                <a:t>to houses, </a:t>
              </a:r>
              <a:r>
                <a:rPr lang="en-US" sz="2000" b="1" dirty="0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buildings</a:t>
              </a:r>
              <a:r>
                <a:rPr lang="en-US" sz="2000" b="1" dirty="0">
                  <a:solidFill>
                    <a:srgbClr val="002060"/>
                  </a:solidFill>
                  <a:latin typeface="Cambria" panose="02040503050406030204" pitchFamily="18" charset="0"/>
                </a:rPr>
                <a:t>, streets, and cars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554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3000">
              <a:schemeClr val="accent4">
                <a:lumMod val="20000"/>
                <a:lumOff val="80000"/>
              </a:schemeClr>
            </a:gs>
            <a:gs pos="62000">
              <a:schemeClr val="accent3">
                <a:lumMod val="40000"/>
                <a:lumOff val="60000"/>
              </a:schemeClr>
            </a:gs>
            <a:gs pos="90000">
              <a:srgbClr val="0087E6"/>
            </a:gs>
            <a:gs pos="99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rgbClr val="C00000"/>
                </a:solidFill>
                <a:latin typeface="Garamond" panose="02020404030301010803" pitchFamily="18" charset="0"/>
              </a:rPr>
              <a:t>What Causes a Tsunami? </a:t>
            </a:r>
            <a:endParaRPr lang="en-US" sz="5400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304800" y="1951037"/>
            <a:ext cx="3200400" cy="4525963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SzPct val="150000"/>
              <a:buFont typeface="Courier New" panose="02070309020205020404" pitchFamily="49" charset="0"/>
              <a:buChar char="o"/>
            </a:pPr>
            <a:r>
              <a:rPr lang="en-US" sz="2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When an earthquake happens underneath the ocean, the water forms a long wave</a:t>
            </a:r>
          </a:p>
          <a:p>
            <a:endParaRPr lang="en-US" sz="2200" b="1" dirty="0" smtClean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>
              <a:buClr>
                <a:srgbClr val="C00000"/>
              </a:buClr>
              <a:buSzPct val="150000"/>
              <a:buFont typeface="Courier New" panose="02070309020205020404" pitchFamily="49" charset="0"/>
              <a:buChar char="o"/>
            </a:pPr>
            <a:r>
              <a:rPr lang="en-US" sz="2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The giant wave moves </a:t>
            </a:r>
            <a:r>
              <a:rPr lang="en-US" sz="2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towards the </a:t>
            </a:r>
            <a:r>
              <a:rPr lang="en-US" sz="2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land</a:t>
            </a:r>
            <a:endParaRPr lang="en-US" sz="22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pic>
        <p:nvPicPr>
          <p:cNvPr id="6147" name="Picture 3" descr="C:\Users\mavalde1\AppData\Local\Microsoft\Windows\Temporary Internet Files\Content.IE5\F0NLGLGR\MP900178596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057400"/>
            <a:ext cx="5130674" cy="3429000"/>
          </a:xfrm>
          <a:prstGeom prst="rect">
            <a:avLst/>
          </a:prstGeom>
          <a:noFill/>
          <a:ln w="47625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899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9000">
              <a:schemeClr val="accent4">
                <a:lumMod val="20000"/>
                <a:lumOff val="80000"/>
              </a:schemeClr>
            </a:gs>
            <a:gs pos="59000">
              <a:schemeClr val="accent3">
                <a:lumMod val="40000"/>
                <a:lumOff val="60000"/>
              </a:schemeClr>
            </a:gs>
            <a:gs pos="87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60256" y="152400"/>
            <a:ext cx="89916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C00000"/>
                </a:solidFill>
                <a:latin typeface="Garamond" panose="02020404030301010803" pitchFamily="18" charset="0"/>
              </a:rPr>
              <a:t>What are the Effects of a Tsunami?</a:t>
            </a:r>
            <a:endParaRPr lang="en-US" sz="4400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pic>
        <p:nvPicPr>
          <p:cNvPr id="7186" name="Picture 18" descr="C:\Users\mavalde1\AppData\Local\Microsoft\Windows\Temporary Internet Files\Content.IE5\F0NLGLGR\MP910220829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670798"/>
            <a:ext cx="4876800" cy="4501402"/>
          </a:xfrm>
          <a:prstGeom prst="rect">
            <a:avLst/>
          </a:prstGeom>
          <a:noFill/>
          <a:ln w="44450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342900" y="1828800"/>
            <a:ext cx="2781300" cy="4525963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SzPct val="150000"/>
              <a:buFont typeface="Courier New" panose="02070309020205020404" pitchFamily="49" charset="0"/>
              <a:buChar char="o"/>
            </a:pPr>
            <a:r>
              <a:rPr lang="en-US" sz="2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When </a:t>
            </a:r>
            <a:r>
              <a:rPr lang="en-US" sz="2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the wave hits the shore, it can destroy everything in its path</a:t>
            </a:r>
            <a:endParaRPr lang="en-US" sz="2200" b="1" dirty="0" smtClean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74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3"/>
  <p:tag name="MMPROD_UIDATA" val="&lt;database version=&quot;7.0&quot;&gt;&lt;object type=&quot;1&quot; unique_id=&quot;10001&quot;&gt;&lt;property id=&quot;20141&quot; value=&quot;1_Earth_G1_Hook_slideshow&quot;/&gt;&lt;property id=&quot;20144&quot; value=&quot;0&quot;/&gt;&lt;property id=&quot;20146&quot; value=&quot;0&quot;/&gt;&lt;property id=&quot;20147&quot; value=&quot;0&quot;/&gt;&lt;property id=&quot;20148&quot; value=&quot;5&quot;/&gt;&lt;property id=&quot;20184&quot; value=&quot;7&quot;/&gt;&lt;property id=&quot;20250&quot; value=&quot;7&quot;/&gt;&lt;property id=&quot;20251&quot; value=&quot;0&quot;/&gt;&lt;property id=&quot;20259&quot; value=&quot;0&quot;/&gt;&lt;property id=&quot;20501&quot; value=&quot;C:\Dropbox\LARRC Curriculum Planning\Units\Earth Materials\OSU Editing and Formatting\Grade 1\Instantiation 1\Supplemental Materials\&quot;/&gt;&lt;object type=&quot;2&quot; unique_id=&quot;10622&quot;&gt;&lt;object type=&quot;3&quot; unique_id=&quot;10623&quot;&gt;&lt;property id=&quot;20148&quot; value=&quot;5&quot;/&gt;&lt;property id=&quot;20300&quot; value=&quot;Slide 1 - &amp;quot;Cause and Effect&amp;quot;&quot;/&gt;&lt;property id=&quot;20302&quot; value=&quot;1&quot;/&gt;&lt;property id=&quot;20303&quot; value=&quot;LARRC - Language and Reading Research Consortium&quot;/&gt;&lt;property id=&quot;20307&quot; value=&quot;256&quot;/&gt;&lt;property id=&quot;20309&quot; value=&quot;10908&quot;/&gt;&lt;property id=&quot;20312&quot; value=&quot;0&quot;/&gt;&lt;/object&gt;&lt;object type=&quot;3&quot; unique_id=&quot;10624&quot;&gt;&lt;property id=&quot;20148&quot; value=&quot;5&quot;/&gt;&lt;property id=&quot;20300&quot; value=&quot;Slide 2 - &amp;quot;What Causes Volcanoes to Erupt?&amp;quot;&quot;/&gt;&lt;property id=&quot;20302&quot; value=&quot;1&quot;/&gt;&lt;property id=&quot;20303&quot; value=&quot;LARRC - Language and Reading Research Consortium&quot;/&gt;&lt;property id=&quot;20307&quot; value=&quot;257&quot;/&gt;&lt;property id=&quot;20309&quot; value=&quot;10908&quot;/&gt;&lt;property id=&quot;20312&quot; value=&quot;0&quot;/&gt;&lt;/object&gt;&lt;object type=&quot;3&quot; unique_id=&quot;10625&quot;&gt;&lt;property id=&quot;20148&quot; value=&quot;5&quot;/&gt;&lt;property id=&quot;20300&quot; value=&quot;Slide 3 - &amp;quot;What are the Effects of Volcanoes?&amp;quot;&quot;/&gt;&lt;property id=&quot;20302&quot; value=&quot;1&quot;/&gt;&lt;property id=&quot;20303&quot; value=&quot;LARRC - Language and Reading Research Consortium&quot;/&gt;&lt;property id=&quot;20307&quot; value=&quot;258&quot;/&gt;&lt;property id=&quot;20309&quot; value=&quot;10908&quot;/&gt;&lt;property id=&quot;20312&quot; value=&quot;0&quot;/&gt;&lt;/object&gt;&lt;object type=&quot;3&quot; unique_id=&quot;10626&quot;&gt;&lt;property id=&quot;20148&quot; value=&quot;5&quot;/&gt;&lt;property id=&quot;20300&quot; value=&quot;Slide 4&quot;/&gt;&lt;property id=&quot;20302&quot; value=&quot;1&quot;/&gt;&lt;property id=&quot;20303&quot; value=&quot;LARRC - Language and Reading Research Consortium&quot;/&gt;&lt;property id=&quot;20307&quot; value=&quot;264&quot;/&gt;&lt;property id=&quot;20309&quot; value=&quot;10908&quot;/&gt;&lt;property id=&quot;20312&quot; value=&quot;0&quot;/&gt;&lt;/object&gt;&lt;object type=&quot;3&quot; unique_id=&quot;10627&quot;&gt;&lt;property id=&quot;20148&quot; value=&quot;5&quot;/&gt;&lt;property id=&quot;20300&quot; value=&quot;Slide 5 - &amp;quot;What Causes Earthquakes?&amp;quot;&quot;/&gt;&lt;property id=&quot;20302&quot; value=&quot;1&quot;/&gt;&lt;property id=&quot;20303&quot; value=&quot;LARRC - Language and Reading Research Consortium&quot;/&gt;&lt;property id=&quot;20307&quot; value=&quot;260&quot;/&gt;&lt;property id=&quot;20309&quot; value=&quot;10908&quot;/&gt;&lt;property id=&quot;20312&quot; value=&quot;0&quot;/&gt;&lt;/object&gt;&lt;object type=&quot;3&quot; unique_id=&quot;10628&quot;&gt;&lt;property id=&quot;20148&quot; value=&quot;5&quot;/&gt;&lt;property id=&quot;20300&quot; value=&quot;Slide 6 - &amp;quot;What are the Effects of Earthquakes?&amp;quot;&quot;/&gt;&lt;property id=&quot;20302&quot; value=&quot;1&quot;/&gt;&lt;property id=&quot;20303&quot; value=&quot;LARRC - Language and Reading Research Consortium&quot;/&gt;&lt;property id=&quot;20307&quot; value=&quot;261&quot;/&gt;&lt;property id=&quot;20309&quot; value=&quot;10908&quot;/&gt;&lt;property id=&quot;20312&quot; value=&quot;0&quot;/&gt;&lt;/object&gt;&lt;object type=&quot;3&quot; unique_id=&quot;10629&quot;&gt;&lt;property id=&quot;20148&quot; value=&quot;5&quot;/&gt;&lt;property id=&quot;20300&quot; value=&quot;Slide 8 - &amp;quot;What Causes a Tsunami? &amp;quot;&quot;/&gt;&lt;property id=&quot;20302&quot; value=&quot;1&quot;/&gt;&lt;property id=&quot;20303&quot; value=&quot;LARRC - Language and Reading Research Consortium&quot;/&gt;&lt;property id=&quot;20307&quot; value=&quot;262&quot;/&gt;&lt;property id=&quot;20309&quot; value=&quot;10908&quot;/&gt;&lt;property id=&quot;20312&quot; value=&quot;0&quot;/&gt;&lt;/object&gt;&lt;object type=&quot;3&quot; unique_id=&quot;10630&quot;&gt;&lt;property id=&quot;20148&quot; value=&quot;5&quot;/&gt;&lt;property id=&quot;20300&quot; value=&quot;Slide 9 - &amp;quot;What are the Effects of a Tsunami?&amp;quot;&quot;/&gt;&lt;property id=&quot;20302&quot; value=&quot;1&quot;/&gt;&lt;property id=&quot;20303&quot; value=&quot;LARRC - Language and Reading Research Consortium&quot;/&gt;&lt;property id=&quot;20307&quot; value=&quot;263&quot;/&gt;&lt;property id=&quot;20309&quot; value=&quot;10908&quot;/&gt;&lt;property id=&quot;20312&quot; value=&quot;0&quot;/&gt;&lt;/object&gt;&lt;object type=&quot;3&quot; unique_id=&quot;10711&quot;&gt;&lt;property id=&quot;20148&quot; value=&quot;5&quot;/&gt;&lt;property id=&quot;20300&quot; value=&quot;Slide 7&quot;/&gt;&lt;property id=&quot;20302&quot; value=&quot;1&quot;/&gt;&lt;property id=&quot;20303&quot; value=&quot;LARRC - Language and Reading Research Consortium&quot;/&gt;&lt;property id=&quot;20307&quot; value=&quot;265&quot;/&gt;&lt;property id=&quot;20309&quot; value=&quot;10908&quot;/&gt;&lt;property id=&quot;20312&quot; value=&quot;0&quot;/&gt;&lt;/object&gt;&lt;object type=&quot;3&quot; unique_id=&quot;10712&quot;&gt;&lt;property id=&quot;20148&quot; value=&quot;5&quot;/&gt;&lt;property id=&quot;20300&quot; value=&quot;Slide 10&quot;/&gt;&lt;property id=&quot;20302&quot; value=&quot;1&quot;/&gt;&lt;property id=&quot;20303&quot; value=&quot;LARRC - Language and Reading Research Consortium&quot;/&gt;&lt;property id=&quot;20307&quot; value=&quot;266&quot;/&gt;&lt;property id=&quot;20309&quot; value=&quot;10908&quot;/&gt;&lt;property id=&quot;20312&quot; value=&quot;0&quot;/&gt;&lt;/object&gt;&lt;object type=&quot;3&quot; unique_id=&quot;10905&quot;&gt;&lt;property id=&quot;20148&quot; value=&quot;5&quot;/&gt;&lt;property id=&quot;20300&quot; value=&quot;Slide 11&quot;/&gt;&lt;property id=&quot;20302&quot; value=&quot;1&quot;/&gt;&lt;property id=&quot;20303&quot; value=&quot;LARRC - Language and Reading Research Consortium&quot;/&gt;&lt;property id=&quot;20307&quot; value=&quot;267&quot;/&gt;&lt;property id=&quot;20309&quot; value=&quot;10908&quot;/&gt;&lt;property id=&quot;20312&quot; value=&quot;0&quot;/&gt;&lt;/object&gt;&lt;/object&gt;&lt;object type=&quot;8&quot; unique_id=&quot;10640&quot;&gt;&lt;/object&gt;&lt;object type=&quot;4&quot; unique_id=&quot;10907&quot;&gt;&lt;object type=&quot;5&quot; unique_id=&quot;10908&quot;&gt;&lt;property id=&quot;20149&quot; value=&quot;LARRC - Language and Reading Research Consortium&quot;/&gt;&lt;property id=&quot;20150&quot; value=&quot;Reading for Understanding&quot;/&gt;&lt;property id=&quot;20151&quot; value=&quot;larrc.jpg&quot;/&gt;&lt;/object&gt;&lt;/object&gt;&lt;object type=&quot;10&quot; unique_id=&quot;10924&quot;&gt;&lt;object type=&quot;11&quot; unique_id=&quot;10925&quot;&gt;&lt;property id=&quot;20180&quot; value=&quot;0&quot;/&gt;&lt;property id=&quot;20181&quot; value=&quot;0&quot;/&gt;&lt;property id=&quot;20182&quot; value=&quot;1&quot;/&gt;&lt;property id=&quot;20183&quot; value=&quot;0&quot;/&gt;&lt;/object&gt;&lt;object type=&quot;12&quot; unique_id=&quot;10926&quot;&gt;&lt;/object&gt;&lt;object type=&quot;13&quot; unique_id=&quot;11053&quot;&gt;&lt;/object&gt;&lt;/object&gt;&lt;/object&gt;&lt;/database&gt;"/>
  <p:tag name="MMPROD_THEME_BG_IMAGE" val=""/>
  <p:tag name="MMPROD_10908PHOTO" val="/9j/4AAQSkZJRgABAQAAAQABAAD/2wBDAAMCAgMCAgMDAwMEAwMEBQgFBQQEBQoHBwYIDAoMDAsKCwsNDhIQDQ4RDgsLEBYQERMUFRUVDA8XGBYUGBIUFRT/2wBDAQMEBAUEBQkFBQkUDQsNFBQUFBQUFBQUFBQUFBQUFBQUFBQUFBQUFBQUFBQUFBQUFBQUFBQUFBQUFBQUFBQUFBT/wAARCABSAL0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TnkWIfMyp9aXz0/vr+dch49+FHhD4n2UNr4t8PWPiC3gLvEl7Fv8vf8Ae21+SX7GnwX8OeLP29/HvgrXbJtY8N+HJtY+yaZezO8P7m68mHf/AH9iPQB+zkciSD5X3VJXO+EPBGheBdGTSfD2lWujaZEzOlrZx7EV2+8a6KgAooooAry3EUTojyKryfKis33qsV+XP/BRv9oXxf4D+P8A8OPFOgW0reEPAOsiGa5jfCXepOiTXNt/4DOif8Dev0p8KeJtO8aeGtJ1/SZ0utL1S1hvbWZP44XTeh/WgDdqGSRIE3u6og/iY1NWB4q8IaN430K60bXtOt9W0m52mazu498b4bdytAE1x4q0WyH7/V7CH/rpcov9adpniTR9Y+TT9Vsr9v8Ap2uEf/0E1+QHxc+DPg/wN/wVJ8H+EtN0KztvCl/qOlzPpDoHtiZU+dNj8bWZfudK/Rv4kfsX/CTx/oU9tF4J0jw5qZjb7JrGg2qWNzay/wADo8OzmgD3uivzV/4JqftPeN9a+J3if4KePNXm8ST6PDcNp+p3LmS4jNtL5Lwu5++uDuXfX6VUARySLGm5m2rWbceJtIs/9fqtlD/10uUX+tGuaDp3ibSLzStVsodQ0+7iMNxbTrvSVP7rV+PH7evwX8G/DP8AbZ+GWleGtCtNK0XWE065vNMgT/Rnf7ZIj/J/toiUAfsHpvirRdXkMVnq1hdyf3La4ST+VbVeJeLf2P8A4M+ONNks734d6DZBlwt5pNmljdRP/eSWEI6tXxZ+xB+0P42+G/7V3iD9nXxdrt34u0O31C/s9Mvb+Tzri3e23Onzf3HRD8n8DntQB+oFFFc/428ZaV4A8I6z4m1u4Sz0nSbV7u6mf+BEXcaANuR1iTczbFWsG38ceHL27+yWmvaZd333fssF9E7/APfG+vzv+A174v8A+ClPxB8QeLfG19qWjfBPQbkWlj4Q0+d4IdRm+/suXQ/PsTY7n/bRV719vRfsx/CSHRU0yD4a+FobRE2JGmkwo6j/AH9m6gD1WivhH9q3RfG3wLtPBGneGtXutT+GOt+LtHtru21SZrm60V1vEdI4ZmO97d/L2bH37Mf7dfd1ABX5NfsJf8pPfjP/ANdtf/8AS9K/WWvyb/YS+b/gp98Z/wDrtr3/AKXpQB+slFFeeap8W9L034y6L8N1R5dZ1PSbnWS6t8lvDDIifP8A77Px/uPQB6HXGfFDx3B8MvAGu+J7qH7THpls86W6ffuZvuwwp/tu+xPq9dnXz98bNMHxj+KXhX4ZLf31jpmmxf8ACV65daZceTMvlPssId4+5vm3zf8AbrQBxHxs/ZWuvH/7E2r+B7pUvvG5hfxE90QN82sFmuZsf77vJD/uPXnf/BIr46Hx18Er74f6lOG1fwfcbLZX++1jN86f98PvT/vivp3/AIZzT/opHxF/8KR//iK/Nya0H/BPv/go3p7Ld3H/AAg3ijYslzdyFi1ndvtd5H/i8m4QP+FAH7BUUyn0Afkd+1Lrtt4a/wCCsPgnVr37QbW3l0iWX7PbPcSbdjfcRNzt/wAAFfX3if8A4KEeArjXZfBXgC01bxj8TZt8Nl4dmsX03/SAvCTPd+Ts/wDQvavlT9on/lMJ8Pf+vvRv/QHr3j/go5+xzJ8afCJ+I/gy3aL4j+GYvO/0UFJdQtk+fZnqZU++n/fHpQBN+wd+xBrnwE8SeIfiP8Qrq1u/HeuK6fZbI74rJHffN8/8Tu393j86+4K+Mf8Agnh+2dF+0f8AD5fDnii7VfiNoUapdb/lbULfolyv+1ztf/a/3xX2dQAV+Sv/AAU8u49N/be+EFzLu8m3stOnkKIztsTUJCflX71frVX5N/8ABTX/AJPw+Cn/AF76b/6c3oA+u/F3/BQv4V+H/EEPhXSl1zXvHNy4gtfDv9lT6bNLM/3Ed7xIUTef4q82/Y//AGMfF3hr43+Ifjp8Wvsdt4v1e5ubmy0SymEyWL3BPmO7j5d20hFCV3P7fv7HVp+038N5NT0W3WD4iaBG82l3KLsa6QfM9q7dw/8AB/dc+havP/8Agm1+2bP8VtIl+F/jy7lg8f6CrJbTXeVl1K2j+Vlcf89osfP3I+fs9AH3zXxN/wAFcPFt14b/AGTLixtnaMa3rFpp9wU/54/PM/6wpX2zXyR/wU4+E9/8T/2T9eXSYXuL/QLiLXEhRNzukO/zv/Ibu3/AKAGf8Es9DttE/Yy8JSQ/67ULu/vZj/ef7S6Z/wC+ESvrqvhn/gkZ8TLLxd+zCvhlZl/tLwvqE0E0P8fkzN50L/8Aj7p/wCvuagDjPib8O9N+KfhV9B1Yyratc214skB+dJbedJk/8fQV2deGftX/ABsf4JeAdIuLG6ittd1zXtN0fTkkRX3vLcp53y9/3PmV7nQBw3xE1Hx1p9jF/wAIVoWj67evu81dZ1N7NI/7v3IX3V8FfAP9i39on4HftCaz8VifA+u32svef2hYHU7mJW+0v5zmNvI+X58V+h+vy+Io2h/sW10y5X/lt/aFxLCf+AbEesr7T8QP+gb4b/8ABjcf/GaAOJvvFHx4FnJ9i+H/AILW6C/L53iq42f+kVeKfs7fs3/Gbw9+1X4h+LvxX1bw/etqmjSaZb2ujXMrJagyI6QoroPkVVf8TX1D9p+IH/QN8N/+DG4/+M0fafiB/wBA3w3/AODG4/8AjNAGp4quddtfD99L4Zs7PUdbWH/RLbUbl7aB3/23VHK/98V8r/Aj4ZftHeCPjj4x8Y+NovA+vad4vmtft8NjqFykmnxQl0RbbfD8yojv8jY3/wB+vpT7T8QP+gb4b/8ABjcf/GaPtPxA/wCgb4b/APBjcf8AxmgDtK+BP25v2UPi3+11qGhQ2Wj+D9BtdAmufs+oT6vNLcXELlBh1+zfJ9xGx89fY/2n4gf9A3w3/wCDG4/+M0fafiB/0DfDf/gxuP8A4zQBwP7MmlfFvwx4MtPDvxUj0G7u9LtYbW31rRr2aZr1UyuZkeNNr7Qnz/xV6f4uufEFloc83hzT7LVNXTb5VrqF21tC/wDey6I5/wDHKzvtPxA/6Bvhv/wY3H/xmj7T8QP+gb4b/wDBjcf/ABmgD4A+JH7Fn7RHxD/aksvjWJPAmn6rp99aXNppP9o3LRIlvs2I7+Tlt+Du/wB+vv34fan42v4Ln/hMvD+k6HOpXyV0nU3vEl4+b78Me2nfafiB/wBA3w3/AODG4/8AjNH2n4gf9A3w3/4Mbj/4zQB8RfHv/gnR4xg+Ott8VPgF4j0zwjrElw15d2l9I8McdwfvvDsjcbH/AI0b1r68+DWofFuaye2+KGj+F7W6iiTZqHhrUZpkuH/65Swps/77euh+0/ED/oG+G/8AwY3H/wAZo+0/ED/oG+G//Bjcf/GaANnxFNqtrot5LollBqOqJHm3trq5NtFK/ozhH2/98Gvzu/aa/Yu/aE/aM+Nuj/Ed/wDhB9BuNGgtoNPsE1S4m2+VM8w3v5Cbvnevvj7T8QP+gb4b/wDBjcf/ABmj7T8QP+gb4b/8GNx/8ZoAofDfVPiJeidPHfh/QtHdYk2TaNq0t4kz/wAfyvCmxa+Rf2uv+Cd2v/EP4sWHxS+DetWfhDxkbhbu9FxK0CNcrjZcxOiPsf8Avj+P+f2T9p+IH/QN8N/+DG4/+M0fafiB/wBA3w3/AODG4/8AjNAHE/A+6+ONvbpYfFXT/ClwYoedX8P3s3mTPj+O3eEIv1R/+AV7LJGroyuu9W/hrkPtPxA/6Bvhv/wY3H/xmj7T8QP+gb4b/wDBjcf/ABmgD5R1/wDYT8RfBz4t3HxN/Zz8Qaf4W1K7Z/7R8I62j/2Vdq5DMisnzImeiY+T+ApxXsmm/EX4+Xlmtpd/B3Q7DUyNrX3/AAlyvZ7/AO/sWHzdvt1r0r7T8QP+gb4b/wDBjcf/ABmj7T8QP+gb4b/8GNx/8ZoA8J8ffsi6h8brey1/4i+IU1Px1p9/aXmkfYYZIdM0ZIrlJXihi37385V2PK538J9zZivqquL+0/ED/oG+G/8AwY3H/wAZrodNkv3sojfxwQ3uP3q2xeWLP+yzBT+lAGnXm3x91e90H4bXV5p97Pp94t9YRrNbNh9j3kKP/wCOO9ek0UAeKeLf2gbHQfEF3YaVbx6qtvFMkr73QJMltNMi7tvzqfJ2fJv+aSqX/C/r0ahZaONKsl1O6u/s0RlvtkT/APHs52bk52Jc/wDkF692+4teX6z4v8Aa7OkuoNJcuvyDfYXHzbH3/wBz+/QByc37S7W2lvcNoifaUtobl7VJn3/OjvMn3PvpsqeH496jqOr3Vpp+i2F1Cl9JYfaG1PasMi/af9d8nyI32ZAH/vTpXoP/AAuPwn/0ELj/AMF9z/8AG6xNN8Y/D/RrlrqzaWG4ZTB5o0+5bCb920fJ93dQBB49+L58E63a6cmnrczS23nOS7J5WYpmjP3fu74dn/A+38XEeLPjprOoeFNYtbWxTRdRWye6j1BZXKD9xbTIkfyfPL/pP/kF69Y/4XD4V/6CM/8A4L7n/wCIo/4XF4T/AOf+4/8ABfcf/G6APJfjl428ReHviZDDo2oahbaamj213d3FqPOSxT7eivc+T/y2/c796f3Pn/gre1f4/wB1pugX2sf2PG8K3FxBaWouXe5l8nzt5dET5N6Q70/3673/AIXH4T/6CFx/4L7n/wCN0n/C4vCf/P8A3H/gvuP/AI3QB5Ze/FnUb/xppb4a00yZ3tv7PjuHR/k1OGFJpvk/jR3fZ/Gj1M/7SuoQaVYyzaFYw3t3DbTRJPqHkwl5oXdId7p9/emyvTf+Fw+E/wDn+uP/AAX3H/xusbXPGngLxGgXUJLi4VUdD/oF3yj/AH1OE+6woA86+OnjHxT4c8dWEWk319axDQTeX0tn++hsQl7BvufJKfvtiNL8ndN5/grrD8c71YHvbfQVutO/tCSyQW93uutiSOnneTs+4+xHT/Yeuuj+LvhKBERL24RF+RU/s+5/+IqT/hcXhP8A5/7j/wAF9x/8boA4aD473EcHh+5vdFtrU6u8H7lbppJLeGV4Ubedm1Xjeb50/wBisrVPjPr+ueANemXT7fQ73+wX1O0nS5fe+9JlRIfk+eZHh+dP9tK9O/4XF4T/AOf+4/8ABfcf/G6P+FxeE/8An/uP/Bfcf/G6AOJ8XfETXrv4aape6bC9neafrdtpt9c2amfybT7TCLm5T5P4IXkf/Z2e1Tap8S28G3d8umteeJbQWsl4rylmTfCif6NBNtPmyzb/AJB/sPXYf8Lh8K/9BGf/AMF9z/8AEUf8Lf8ACf8Az/XH/gvuP/jdAHAL8fdShkmjm8Ohx5rj9zcu8mxLya2d9uz5/wDUo+xP4Xq1Z/GvWNW1LR9Ot/DkcE+pvD+8vLl0S03x3L+TN8n+uT7N86f9Nkrtf+FxeE/+f+4/8F9x/wDG6P8AhcXhP/n/ALj/AMF9x/8AG6APMtF+O+oQwx6hf6ZF59xYW01wiXL+Tbu8N6+zZs+V99siP/vpVg/tCaokVzef2Bam1jiln/4+23tHHHau4Hyfe/0nb/2yNen6P8Q9A1+/SysLuWe5I3oklpMg/wC+nSutoAKKKKACiiigAooooA5P4ieNF+H/AIO1PXXspdTezi8xbKB0R7g/3E3Vyt18bNNTxdoejo0SW2vW8FzpeoXDPFDqCylvkgfZsd0TY+zfuff8orv9R0O21K/sbmcyM9lvZEDfI29Nh3r/ABcZrk9C+Dnhrw3pmn2FrDciwsZIWgtZrp5EV4n3wff/ALj/AHfotADfh/8AEe98deGfDOr/ANkxWMermfzY/te97fyy6/3Pn+5V/Svij4f8T3Piyw0HU4dS1PwvMbXU7ZQ6/Z5vL3BH+X0/u5qx4Z+H+i+EAq6Yk8VtG0rW9q8rvDBvfe+xP4fmrauNHtbiC+iESx/bUZJmi+V2+Xb971oA8e0H9oQeJ/hBrfxC0vTLa50/StH/ALRltI9RxL9pSHzpLZ/k+XYhX5/4/wDd5r1Oz1i8l1GSG4toobZLKGfzkk3PvcvuXZt/2K5DTfgL4P0tHiisriS1m0VPD9zaPcv5N5ZohRFmTPzsqNs3/frs9B8MW/h6NlhnurklUQy3c7SvtX7q8/U0AcJe/Hfw/qvwgb4h+D54fFGiGZIYXjZ4ElP2n7M+CyZ+R8/w/wAFdBdeN7qH4jL4XWwibdosmrC5NzzuSZE8vZs6fPnfWl4n8D6R4v8ADU2gXkDRaZK6O8Nm/k42uHH3f9pKyn+FeiHWDqzT6k2plZUN59sfzWifYXh/3P3Mfy+1ACar8V9C8Lx+EE8S38Gjah4ouIrLT7c73865dN/kq2z/ANDCVS1P4l3H9ueLtN0jTDfy+F7OK5vhNJ5fnO6PKkMX+1sQfM2B8613Y0u1C26C2iKWx/dbk/1f+7XO6z8PtF1q81K7lgmhn1K2W01A28rxfaoU37Efaf8Apo/T5vnoA4G3/aO03U3uBZ2jIZdG/tvT4b9ntptRtvsaXAeH93sf7+x9rl02/crvPCXi668R2mgXJ0+O0h1TSU1Jv9J3vC77Pkxt+YfP9+o0+FfhxLiFzYq9tA7PBaO3+jxM0H2f5E/h/dZT8aveE/BGmeD7SG3043Bhgt0toVubhpvIhQYVE3fw0AcrefHfw9ffDHxb4z8Kzx+JLTw213Dcxo7Q/v7b/XQ73XqMVf8AGXjnX/DVheXOn+HV1ya1gt5hZW15smn3u6uibkC7vl+T+/8A7FdTq/hjStd0LUNFvrKKbTL+KWG6tim1JUfh8/XNZ0HgSygs4IEutQZo5oZPNe6dnbyuUQt/doA5Kx+NC6vN4Un0y3tdQ0bxHqn2C0vkuWRkT7HJc73TZ9/906bP71es15+vwf8ADK3kN1aW0unzQ6tNrqCzmZF+2TQvDJNsHGWR3/77aur0PR4tD0q30+GSeSG3TYrXMrzO3+87ctQBq0UUUAFFFFABRRRQAUUUUAFFFFABRRRQAUUUUAFFFFABRRRQAUUUUAFFFFABRRRQAUUUUAFFFFAH/9k="/>
  <p:tag name="MMPROD_10908LOGO" val=""/>
  <p:tag name="MMPROD_TAG_VCONFIG" val="PD94bWwgdmVyc2lvbj0iMS4wIiBlbmNvZGluZz0iVVRGLTgiPz4NCjxjb25maWd1cmF0aW9uPg0KCTxicmFuZGluZz4NCgkJPHVpZm9udCBuYW1lPSJGT05UX05PVEVTX1RFWFQiIHZhbHVlPSJWZXJkYW5hLDEyLGZhbHNlLGZhbHNlLGZhbHNlIi8+DQoJPC9icmFuZGluZz4NCgk8Y29sb3JzPg0KCQk8dWljb2xvciBuYW1lPSJwcmltYXJ5IiB2YWx1ZT0iMHgzMzMzMzMiLz4NCgkJPHVpY29sb3IgbmFtZT0iZ2xvdyIgdmFsdWU9IjB4OTkzMzAwIi8+DQoJCTx1aWNvbG9yIG5hbWU9InRleHQiIHZhbHVlPSIweEZGRkZGRiIvPg0KCQk8dWljb2xvciBuYW1lPSJsaWdodCIgdmFsdWU9IjB4OEY4RjhGIi8+DQoJCTx1aWNvbG9yIG5hbWU9InNoYWRvdyIgdmFsdWU9IjB4RkZGRkZGIi8+DQoJCTx1aWNvbG9yIG5hbWU9ImJhY2tncm91bmQiIHZhbHVlPSIweDhGOEY4RiIvPg0KCTwvY29sb3JzPg0KCTxsYXlvdXQ+DQoJCTx1aXNob3cgbmFtZT0icHJlc2VudGF0aW9udGl0bGUiIHZhbHVlPSJ0cnVlIi8+DQoJCTx1aXNob3cgbmFtZT0icHJlc2VudGVycGhvdG8iIHZhbHVlPSJ0cnVlIi8+DQoJCTx1aXNob3cgbmFtZT0icHJlc2VudGVybmFtZSIgdmFsdWU9InRydWUiLz4NCgkJPHVpc2hvdyBuYW1lPSJwcmVzZW50ZXJ0aXRsZSIgdmFsdWU9InRydWUiLz4NCgkJPHVpc2hvdyBuYW1lPSJwcmVzZW50ZXJlbWFpbCIgdmFsdWU9InRydWUiLz4NCgkJPHVpc2hvdyBuYW1lPSJwcmVzZW50ZXJiaW8iIHZhbHVlPSJ0cnVlIi8+DQoJCTx1aXNob3cgbmFtZT0iY29tcGFueWxvZ28iIHZhbHVlPSJ0cnVlIi8+DQoJCTx1aXNob3cgbmFtZT0ic2lkZWJhciIgdmFsdWU9InRydWUiLz4NCgkJPHVpc2hvdyBuYW1lPSJvdXRsaW5lIiB2YWx1ZT0idHJ1ZSIvPg0KCQk8dWlzaG93IG5hbWU9InRodW1ibmFpbCIgdmFsdWU9InRydWUiLz4NCgkJPHVpc2hvdyBuYW1lPSJub3RlcyIgdmFsdWU9InRydWUiLz4NCgkJPHVpc2hvdyBuYW1lPSJzZWFyY2giIHZhbHVlPSJ0cnVlIi8+DQoJCTx1aXNob3cgbmFtZT0icXVpei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ZmFsc2UiLz4NCgkJPHVpcmVwbGFjZSBuYW1lPSJsb2dvIiB2YWx1ZT0iIi8+DQoJCTx1aXJlcGxhY2UgbmFtZT0iYmdpbWFnZSIgdmFsdWU9IiIvPg0KCQk8dWlyZXBsYWNlIG5hbWU9ImluaXRpYWx0YWIiIHZhbHVlPSJvdXRsaW5lIi8+DQoJPC9sYXlvdXQ+DQoJPGxhbmd1YWdlIGlkPSJlb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WSURQTEFZSU5HIiB2YWx1ZT0iVmlkZW8gUGxheWluZyIvPg0KCQk8dWl0ZXh0IG5hbWU9IlNDUlVCQkFSU1RBVFVTX0xPQURJTkciIHZhbHVlPSJMb2FkaW5nIi8+DQoJCTx1aXRleHQgbmFtZT0iU0NSVUJCQVJTVEFUVVNfQlVGRkVSSU5HIiB2YWx1ZT0iQnVmZmVyaW5nIi8+DQoJCTx1aXRleHQgbmFtZT0iU0NSVUJCQVJTVEFUVVNfUVVFU1RJT04iIHZhbHVlPSJBbnN3ZXIgUXVlc3Rpb24iLz4NCgkJPHVpdGV4dCBuYW1lPSJTQ1JVQkJBUlNUQVRVU19SRVZJRVdRVUlaIiB2YWx1ZT0iUmV2aWV3aW5nIFF1aXoiLz4NCgkJPCEtLSBzdWJzdGl0dXRpb246ICVtID09IG1pbnV0ZXMgcmVtYWluaW5nIC0tPg0KCQk8IS0tIHN1YnN0aXR1dGlvbjogJXMgPT0gc2Vjb25kcyByZW1haW5pbmcgLS0+DQoJCTx1aXRleHQgbmFtZT0iRUxBUFNFRCIgdmFsdWU9IiVtIE1pbnV0ZXMgJXMgU2Vjb25kcyBSZW1haW5pbmciLz4NCgkJPHVpdGV4dCBuYW1lPSJOT1RGT1VORCIgdmFsdWU9Ik5vdGhpbmcgRm91bmQiLz4NCgkJPHVpdGV4dCBuYW1lPSJBVFRBQ0hNRU5UUyIgdmFsdWU9IkF0dGFjaG1lbnR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jdCIvPg0KCQk8dWl0ZXh0IG5hbWU9IlRBQl9RVUlaIiB2YWx1ZT0iUXVpeiIvPg0KCQk8dWl0ZXh0IG5hbWU9IlRBQl9PVVRMSU5FIiB2YWx1ZT0iT3V0bGluZSIvPg0KCQk8dWl0ZXh0IG5hbWU9IlRBQl9USFVNQiIgdmFsdWU9IlRodW1iIi8+DQoJCTx1aXRleHQgbmFtZT0iVEFCX05PVEVTIiB2YWx1ZT0iTm90ZXMiLz4NCgkJPHVpdGV4dCBuYW1lPSJUQUJfU0VBUkNIIiB2YWx1ZT0iU2VhcmNoIi8+DQoJCTx1aXRleHQgbmFtZT0iU0xJREVfSEVBRElORyIgdmFsdWU9IlNsaWRlIFRpdGxlIi8+DQoJCTx1aXRleHQgbmFtZT0iRFVSQVRJT05fSEVBRElORyIgdmFsdWU9IkR1cmF0aW9uIi8+DQoJCTx1aXRleHQgbmFtZT0iU0VBUkNIX0hFQURJTkciIHZhbHVlPSJTZWFyY2ggZm9yIHRleHQ6Ii8+DQoJCTx1aXRleHQgbmFtZT0iVEhVTUJfSEVBRElORyIgdmFsdWU9IlNsaWRlIi8+DQoJCTx1aXRleHQgbmFtZT0iVEhVTUJfSU5GTyIgdmFsdWU9IlNsaWRlIFRpdGxlL0R1cmF0aW9uIi8+DQoJCTx1aXRleHQgbmFtZT0iQVRUQUNITkFNRV9IRUFESU5HIiB2YWx1ZT0iRmlsZSBOYW1lIi8+DQoJCTx1aXRleHQgbmFtZT0iQVRUQUNIU0laRV9IRUFESU5HIiB2YWx1ZT0iU2l6ZSIvPg0KCQk8dWl0ZXh0IG5hbWU9IlNMSURFX05PVEVTIiB2YWx1ZT0iU2xpZGUgTm90ZXMiLz4NCgkJPCEtLXF1aXogcG9kIGFuZCBtZXNzYWdlIGJveCB0ZXh0cy0tPg0KCQk8dWl0ZXh0IG5hbWU9IlFVSVpQT0RfUVVJWl9BVFRFTVBUIiB2YWx1ZT0iUXVpeiBBdHRlbXB0OiIvPg0KCQk8dWl0ZXh0IG5hbWU9IlFVSVpQT0RfUVVJWl9BVFRFTVBUX1ZBTFVFIiB2YWx1ZT0iJW4gb2YgJXQiLz4NCgkJPHVpdGV4dCBuYW1lPSJRVUlaUE9EX1FVSVpfU0NPUkUiIHZhbHVlPSJTY29yZWQ6Ii8+DQoJCTx1aXRleHQgbmFtZT0iUVVJWlBPRF9RVUlaX1BBU1NTQ09SRSIgdmFsdWU9IlBhc3NpbmcgU2NvcmU6Ii8+DQoJCTx1aXRleHQgbmFtZT0iUVVJWlBPRF9RVUlaX01BWFNDT1JFIiB2YWx1ZT0iTWF4IFNjb3JlOiIvPg0KCQk8dWl0ZXh0IG5hbWU9IlFVSVpQT0RfUVVFU0FUTVBUX1NUUiIgdmFsdWU9IkF0dGVtcHQ6ICVuIG9mICV0Ii8+DQoJCTx1aXRleHQgbmFtZT0iUVVJWlBPRF9RVUVTVFlQRV9TVFIiIHZhbHVlPSJUeXBlOiAlcyIvPg0KCQk8dWl0ZXh0IG5hbWU9IlFVSVpQT0RfUVVFU1RZUEVfR1JEIiB2YWx1ZT0iR3JhZGVkIi8+DQoJCTx1aXRleHQgbmFtZT0iUVVJWlBPRF9RVUVTVFlQRV9TVlkiIHZhbHVlPSJTdXJ2ZXkiLz4NCgkJPHVpdGV4dCBuYW1lPSJRVUlaUE9EX1FVSVpBVE1QVF9JTkYiIHZhbHVlPSJJbmZpbml0ZSIvPg0KCQk8dWl0ZXh0IG5hbWU9IlFVSVpQT0RfUVVFU0FUTVBUX0lORiIgdmFsdWU9IkluZmluaXRlIi8+DQoJCTx1aXRleHQgbmFtZT0iV0FSTklOR01TR19ZRVNTVFJJTkciIHZhbHVlPSJZZXMiLz4NCgkJPHVpdGV4dCBuYW1lPSJXQVJOSU5HTVNHX05PU1RSSU5HIiB2YWx1ZT0iTm8iLz4NCgkJPHVpdGV4dCBuYW1lPSJXQVJOSU5HTVNHX1RJVExFU1RSSU5HIiB2YWx1ZT0iUXVpeiBOYXZpZ2F0aW9uIFdhcm5pbmciLz4NCgkJPHVpdGV4dCBuYW1lPSJXQVJOSU5HTVNHX01TR1NUUklORyIgdmFsdWU9IlRoZXJlIGFyZSB1bi1hdHRlbXB0ZWQgcXVlc3Rpb25zIGluIHRoaXMgUXVpei4mI3hBOyYjeEE7Q2xpY2tpbmcgWWVzIHdpbGwgdGFrZSB5b3Ugb3V0IG9mIHRoZSBRdWl6LiBDbGljayBObyB0byBjb250aW51ZSB0aGUgUXVpei4iLz4NCgkJPHVpdGV4dCBuYW1lPSJJTkZPUk1BVElPTl9IMjY0X0ZMQVNIUExBWUVSIiB2YWx1ZT0iVGhlIGN1cnJlbnQgdmVyc2lvbiBvZiBGbGFzaCBQbGF5ZXIgaW5zdGFsbGVkIG9uIHlvdXIgbWFjaGluZSBkb2VzIG5vdCBzdXBwb3J0IHRoaXMgdmlkZW8uIENsaWNrIG9uIHRoZSB2aWRlbyBhcmVhIHRvIGRvd25sb2FkIHRoZSBsYXRlc3Q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TaG93IHNpZGViYXIgdG8gcGFydGljaXBhbnRzIi8+DQoJCTx1aXRleHQgbmFtZT0iTVVURSIgdmFsdWU9Ik11dGUiLz4NCgkJPHVpdGV4dCBuYW1lPSJET0NXUkFQX1RJVExFIiB2YWx1ZT0iUHJlc2VudGVyIEZpbGUgQXR0YWNobWVudCIvPg0KCQk8dWl0ZXh0IG5hbWU9IkRPQ1dSQVBfTVNHIiB2YWx1ZT0iU2F2ZSB0byBNeSBDb21wdXRlciIvPg0KCQk8dWl0ZXh0IG5hbWU9IkRPQ1dSQVBfUFJPTVBUIiB2YWx1ZT0iQ2xpY2sgdG8gRG93bmxvYWQiLz4NCgk8L2xhbmd1YWdlPg0KCTxsYW5ndWFnZSBpZD0iZG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m9saWUgJW4iLz4NCgkJPCEtLSBzdWJzdGl0dXRpb246ICVuID09IHNsaWRlIG51bWJlciAtLT4NCgkJPCEtLSBzdWJzdGl0dXRpb246ICV0ID09IHRvdGFsIHNsaWRlIGNvdW50IC0tPg0KCQk8dWl0ZXh0IG5hbWU9IlNDUlVCQkFSU1RBVFVTX1NMSURFSU5GTyIgdmFsdWU9IkZvbGllICVuIC8gJXQgfCAiLz4NCgkJPHVpdGV4dCBuYW1lPSJTQ1JVQkJBUlNUQVRVU19TVE9QUEVEIiB2YWx1ZT0iQmVlbmRldCIvPg0KCQk8dWl0ZXh0IG5hbWU9IlNDUlVCQkFSU1RBVFVTX1BMQVlJTkciIHZhbHVlPSJXaWVkZXJnYWJlIi8+DQoJCTx1aXRleHQgbmFtZT0iU0NSVUJCQVJTVEFUVVNfTk9BVURJTyIgdmFsdWU9IktlaW4gQXVkaW8iLz4NCgkJPHVpdGV4dCBuYW1lPSJTQ1JVQkJBUlNUQVRVU19WSURQTEFZSU5HIiB2YWx1ZT0iVmlkZW8gd2lyZCBhYmdlc3BpZWx0Ii8+DQoJCTx1aXRleHQgbmFtZT0iU0NSVUJCQVJTVEFUVVNfTE9BRElORyIgdmFsdWU9IkxhZGVuIi8+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+DQoJCTwhLS0gc3Vic3RpdHV0aW9uOiAlcyA9PSBzZWNvbmRzIHJlbWFpbmluZyAtLT4NCgkJPHVpdGV4dCBuYW1lPSJFTEFQU0VEIiB2YWx1ZT0iUmVzdGRhdWVyOiAlbSBNaW51dGVuICVzIFNla3VuZGVuIi8+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+DQoJCTx1aXRleHQgbmFtZT0iRElWSURFUkJUTl9USVRMRSIgdmFsdWU9InwiLz4NCgkJPHVpdGV4dCBuYW1lPSJDT05UQUNUQlROX1RJVExFIiB2YWx1ZT0iS29udGFrdCIvPg0KCQk8dWl0ZXh0IG5hbWU9IlRBQl9RVUlaIiB2YWx1ZT0iUXVpeiIvPg0KCQk8dWl0ZXh0IG5hbWU9IlRBQl9PVVRMSU5FIiB2YWx1ZT0iU3RydWt0dXIiLz4NCgkJPHVpdGV4dCBuYW1lPSJUQUJfVEhVTUIiIHZhbHVlPSJNaW5pYXR1ciIvPg0KCQk8dWl0ZXh0IG5hbWU9IlRBQl9OT1RFUyIgdmFsdWU9Ik5vdGl6ZW4iLz4NCgkJPHVpdGV4dCBuYW1lPSJUQUJfU0VBUkNIIiB2YWx1ZT0iU3VjaGVuIi8+DQoJCTx1aXRleHQgbmFtZT0iU0xJREVfSEVBRElORyIgdmFsdWU9IkZvbGllbnRpdGVsIi8+DQoJCTx1aXRleHQgbmFtZT0iRFVSQVRJT05fSEVBRElORyIgdmFsdWU9IkRhdWVyIi8+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+DQoJCTx1aXRleHQgbmFtZT0iU0xJREVfTk9URVMiIHZhbHVlPSJGb2xpZW5ub3RpemVuIi8+DQoJCTwhLS1xdWl6IHBvZCBhbmQgbWVzc2FnZSBib3ggdGV4dHMtLT4NCgkJPHVpdGV4dCBuYW1lPSJRVUlaUE9EX1FVSVpfQVRURU1QVCIgdmFsdWU9IlF1aXp2ZXJzdWNoOiIvPg0KCQk8dWl0ZXh0IG5hbWU9IlFVSVpQT0RfUVVJWl9BVFRFTVBUX1ZBTFVFIiB2YWx1ZT0iJW4gdm9uICV0Ii8+DQoJCTx1aXRleHQgbmFtZT0iUVVJWlBPRF9RVUlaX1NDT1JFIiB2YWx1ZT0iRXJyZWljaHQ6Ii8+DQoJCTx1aXRleHQgbmFtZT0iUVVJWlBPRF9RVUlaX1BBU1NTQ09SRSIgdmFsdWU9Ik1pbmRlc3RwdW5rdHphaGw6Ii8+DQoJCTx1aXRleHQgbmFtZT0iUVVJWlBPRF9RVUlaX01BWFNDT1JFIiB2YWx1ZT0iTWF4aW1hbGUgUHVua3R6YWhsOiIvPg0KCQk8dWl0ZXh0IG5hbWU9IlFVSVpQT0RfUVVFU0FUTVBUX1NUUiIgdmFsdWU9IlZlcnN1Y2g6ICVuIHZvbiAldCIvPg0KCQk8dWl0ZXh0IG5hbWU9IlFVSVpQT0RfUVVFU1RZUEVfU1RSIiB2YWx1ZT0iVHlwOiAlcyIvPg0KCQk8dWl0ZXh0IG5hbWU9IlFVSVpQT0RfUVVFU1RZUEVfR1JEIiB2YWx1ZT0iQmV3ZXJ0ZXQiLz4NCgkJPHVpdGV4dCBuYW1lPSJRVUlaUE9EX1FVRVNUWVBFX1NWWSIgdmFsdWU9IlVtZnJhZ2UiLz4NCgkJPHVpdGV4dCBuYW1lPSJRVUlaUE9EX1FVSVpBVE1QVF9JTkYiIHZhbHVlPSJVbmVuZGxpY2giLz4NCgkJPHVpdGV4dCBuYW1lPSJRVUlaUE9EX1FVRVNBVE1QVF9JTkYiIHZhbHVlPSJVbmVuZGxpY2giLz4NCgkJPHVpdGV4dCBuYW1lPSJXQVJOSU5HTVNHX1lFU1NUUklORyIgdmFsdWU9IkphIi8+DQoJCTx1aXRleHQgbmFtZT0iV0FSTklOR01TR19OT1NUUklORyIgdmFsdWU9Ik5laW4iLz4NCgkJPHVpdGV4dCBuYW1lPSJXQVJOSU5HTVNHX1RJVExFU1RSSU5HIiB2YWx1ZT0iUXVpem5hdmlnYXRpb25zd2FybnVuZyIvPg0KCQk8dWl0ZXh0IG5hbWU9IldBUk5JTkdNU0dfTVNHU1RSSU5HIiB2YWx1ZT0iSW4gZGllc2VtIFF1aXogZ2lidCBlcyB1bmJlYW50d29ydGV0ZSBGcmFnZW4uJiN4QTsmI3hBO1dlbm4gU2llIGF1ZiAmcXVvdDtKYSZxdW90OyBrbGlja2VuLCB3aXJkIGRhcyBRdWl6IGJlZW5kZXQuIEtsaWNrZW4gU2llIGF1ZiAmcXVvdDtOZWluJnF1b3Q7LCB1bSBtaXQgZGVtIFF1aXogZm9ydHp1ZmFocmVuLiIvPg0KCQk8dWl0ZXh0IG5hbWU9IklORk9STUFUSU9OX0gyNjRfRkxBU0hQTEFZRVIiIHZhbHVlPSJEYXMgVmlkZW8gd2lyZCB2b24gZGVyIG1vbWVudGFuIGF1ZiBkaWVzZW0gQ29tcHV0ZXIgaW5zdGFsbGllcnRlbiBWZXJzaW9uIHZvbiBGbGFzaCBQbGF5ZXIgbmljaHQgdW50ZXJzdMO8dHp0LiBLbGlja2VuIFNpZSBhdWYgZGVuIFZpZGVvYmVyZWljaCwgdW0gZGllIGFrdHVlbGxlIFZlcnNpb24gdm9uIEZsYXNoIFBsYXllciBoZXJ1bnRlcnp1bGFkZW4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+DQoJCTx1aXRleHQgbmFtZT0iTVVURSIgdmFsdWU9IlRvbiBhdXMiLz4NCgkJPHVpdGV4dCBuYW1lPSJET0NXUkFQX1RJVExFIiB2YWx1ZT0iUHJlc2VudGVyLUFuaGFuZyIvPg0KCQk8dWl0ZXh0IG5hbWU9IkRPQ1dSQVBfTVNHIiB2YWx1ZT0iQXVmIG1laW5lbSBBcmJlaXRzcGxhdHogc3BlaWNoZXJuIi8+DQoJCTx1aXRleHQgbmFtZT0iRE9DV1JBUF9QUk9NUFQiIHZhbHVlPSJadW0gSGVydW50ZXJsYWRlbiBrbGlja2VuIi8+DQoJPC9sYW5ndWFnZT4NCgk8bGFuZ3VhZ2UgaWQ9ImZy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lICVuIi8+DQoJCTwhLS0gc3Vic3RpdHV0aW9uOiAlbiA9PSBzbGlkZSBudW1iZXIgLS0+DQoJCTwhLS0gc3Vic3RpdHV0aW9uOiAldCA9PSB0b3RhbCBzbGlkZSBjb3VudCAtLT4NCgkJPHVpdGV4dCBuYW1lPSJTQ1JVQkJBUlNUQVRVU19TTElERUlORk8iIHZhbHVlPSJEaWFwb3NpdGl2ZSAlbiAvICV0IHwgIi8+DQoJCTx1aXRleHQgbmFtZT0iU0NSVUJCQVJTVEFUVVNfU1RPUFBFRCIgdmFsdWU9IkFycsOqdMOpZSIvPg0KCQk8dWl0ZXh0IG5hbWU9IlNDUlVCQkFSU1RBVFVTX1BMQVlJTkciIHZhbHVlPSJMZWN0dXJlIi8+DQoJCTx1aXRleHQgbmFtZT0iU0NSVUJCQVJTVEFUVVNfTk9BVURJTyIgdmFsdWU9IlBhcyBkZSBzb24iLz4NCgkJPHVpdGV4dCBuYW1lPSJTQ1JVQkJBUlNUQVRVU19WSURQTEFZSU5HIiB2YWx1ZT0iTGVjdHVyZSB2aWTDqW8gZW4gY291cnM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+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+DQoJCTwhLS0gc3Vic3RpdHV0aW9uOiAlcCA9PSBjdXJyZW50IHNwZWFrZXIncyB0aXRsZSAtLT4NCgkJPHVpdGV4dCBuYW1lPSJCSU9XSU5fVElUTEUiIHZhbHVlPSJCaW8gOiAlcCIvPg0KCQk8dWl0ZXh0IG5hbWU9IkJJT0JUTl9USVRMRSIgdmFsdWU9IkJpbyA6Ii8+DQoJCTx1aXRleHQgbmFtZT0iRElWSURFUkJUTl9USVRMRSIgdmFsdWU9InwiLz4NCgkJPHVpdGV4dCBuYW1lPSJDT05UQUNUQlROX1RJVExFIiB2YWx1ZT0iQ29udGFjdCIvPg0KCQk8dWl0ZXh0IG5hbWU9IlRBQl9RVUlaIiB2YWx1ZT0iUXVpeiIvPg0KCQk8dWl0ZXh0IG5hbWU9IlRBQl9PVVRMSU5FIiB2YWx1ZT0iUGxhbiIvPg0KCQk8dWl0ZXh0IG5hbWU9IlRBQl9USFVNQiIgdmFsdWU9IkRpYXBvcyIvPg0KCQk8dWl0ZXh0IG5hbWU9IlRBQl9OT1RFUyIgdmFsdWU9Ik5vdGVzIi8+DQoJCTx1aXRleHQgbmFtZT0iVEFCX1NFQVJDSCIgdmFsdWU9IlJlY2hlcmNoZSIvPg0KCQk8dWl0ZXh0IG5hbWU9IlNMSURFX0hFQURJTkciIHZhbHVlPSJUaXRyZSBkZSBsYSBkaWFwb3NpdGl2ZSIvPg0KCQk8dWl0ZXh0IG5hbWU9IkRVUkFUSU9OX0hFQURJTkciIHZhbHVlPSJEdXLDqWUiLz4NCgkJPHVpdGV4dCBuYW1lPSJTRUFSQ0hfSEVBRElORyIgdmFsdWU9IlJlY2hlcmNoZSBkZSB0ZXh0ZSA6Ii8+DQoJCTx1aXRleHQgbmFtZT0iVEhVTUJfSEVBRElORyIgdmFsdWU9IkRpYXBvc2l0aXZlIi8+DQoJCTx1aXRleHQgbmFtZT0iVEhVTUJfSU5GTyIgdmFsdWU9IlRpdHJlL2R1csOpZSIvPg0KCQk8dWl0ZXh0IG5hbWU9IkFUVEFDSE5BTUVfSEVBRElORyIgdmFsdWU9Ik5vbSBkZSBmaWNoaWVyIi8+DQoJCTx1aXRleHQgbmFtZT0iQVRUQUNIU0laRV9IRUFESU5HIiB2YWx1ZT0iVGFpbGxlIi8+DQoJCTx1aXRleHQgbmFtZT0iU0xJREVfTk9URVMiIHZhbHVlPSJDb21tZW50YWlyZXMgZGVzIGRpYXBvc2l0aXZlcyIvPg0KCQk8IS0tcXVpeiBwb2QgYW5kIG1lc3NhZ2UgYm94IHRleHRzLS0+DQoJCTx1aXRleHQgbmFtZT0iUVVJWlBPRF9RVUlaX0FUVEVNUFQiIHZhbHVlPSJUZW50YXRpdmUgZGUgcXVlc3Rpb25uYWlyZSA6Ii8+DQoJCTx1aXRleHQgbmFtZT0iUVVJWlBPRF9RVUlaX0FUVEVNUFRfVkFMVUUiIHZhbHVlPSIlbiBzdXIgJXQiLz4NCgkJPHVpdGV4dCBuYW1lPSJRVUlaUE9EX1FVSVpfU0NPUkUiIHZhbHVlPSJOb3RlIG9idGVudWUgOiIvPg0KCQk8dWl0ZXh0IG5hbWU9IlFVSVpQT0RfUVVJWl9QQVNTU0NPUkUiIHZhbHVlPSJOb3RlIGQnYWRtaXNzaWJpbGl0w6nCoDoiLz4NCgkJPHVpdGV4dCBuYW1lPSJRVUlaUE9EX1FVSVpfTUFYU0NPUkUiIHZhbHVlPSJOb3RlIG1heGltYWxlIDoiLz4NCgkJPHVpdGV4dCBuYW1lPSJRVUlaUE9EX1FVRVNBVE1QVF9TVFIiIHZhbHVlPSJUZW50YXRpdmUgOiAlbiBzdXIgJXQiLz4NCgkJPHVpdGV4dCBuYW1lPSJRVUlaUE9EX1FVRVNUWVBFX1NUUiIgdmFsdWU9IlR5cGU6ICVzIi8+DQoJCTx1aXRleHQgbmFtZT0iUVVJWlBPRF9RVUVTVFlQRV9HUkQiIHZhbHVlPSJOb3TDqSIvPg0KCQk8dWl0ZXh0IG5hbWU9IlFVSVpQT0RfUVVFU1RZUEVfU1ZZIiB2YWx1ZT0iRW5xdcOqdGUiLz4NCgkJPHVpdGV4dCBuYW1lPSJRVUlaUE9EX1FVSVpBVE1QVF9JTkYiIHZhbHVlPSJJbGxpbWl0w6kiLz4NCgkJPHVpdGV4dCBuYW1lPSJRVUlaUE9EX1FVRVNBVE1QVF9JTkYiIHZhbHVlPSJJbGxpbWl0w6kiLz4NCgkJPHVpdGV4dCBuYW1lPSJXQVJOSU5HTVNHX1lFU1NUUklORyIgdmFsdWU9Ik91aSIvPg0KCQk8dWl0ZXh0IG5hbWU9IldBUk5JTkdNU0dfTk9TVFJJTkciIHZhbHVlPSJOb24iLz4NCgkJPHVpdGV4dCBuYW1lPSJXQVJOSU5HTVNHX1RJVExFU1RSSU5HIiB2YWx1ZT0iQXZlcnRpc3NlbWVudCBkZSBuYXZpZ2F0aW9uIGR1IHF1ZXN0aW9ubmFpcmUiLz4NCgkJPHVpdGV4dCBuYW1lPSJXQVJOSU5HTVNHX01TR1NUUklORyIgdmFsdWU9IlZvdXMgbidhdmV6IHBhcyByw6lwb25kdSDDoCBjZXJ0YWluZXMgcXVlc3Rpb25zIGRlIGNlIHF1ZXN0aW9ubmFpcmUuJiN4QTsmI3hBO1NpIHZvdXMgY2xpcXVleiBzdXIgT3VpLCB2b3VzIHF1aXR0ZXJleiBsZSBxdWVzdGlvbm5haXJlLiBDbGlxdWV6IHN1ciBOb24gcG91ciBjb250aW51ZXIgbGUgcXVlc3Rpb25uYWlyZS4iLz4NCgkJPHVpdGV4dCBuYW1lPSJJTkZPUk1BVElPTl9IMjY0X0ZMQVNIUExBWUVSIiB2YWx1ZT0iTGEgdmVyc2lvbiBkZSBGbGFzaCBQbGF5ZXIgYWN0dWVsbGVtZW50IGluc3RhbGzDqWUgc3VyIHZvdHJlIG1hY2hpbmUgbmUgcHJlbmQgcGFzIGVuIGNoYXJnZSBjZSB0eXBlIGRlIHZpZMOpby4gQ2xpcXVleiBzdXIgbGEgem9uZSB2aWTDqW8gcG91ciB0w6lsw6ljaGFyZ2VyIGxhIGRlcm5pw6hyZSB2ZXJzaW9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+DQoJCTx1aXRleHQgbmFtZT0iRE9DV1JBUF9QUk9NUFQiIHZhbHVlPSJDbGlxdWVyIHBvdXIgdMOpbMOpY2hhcmdlciIvPg0KCTwvbGFuZ3VhZ2U+DQoJPGxhbmd1YWdlIGlkPSJqYS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w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+DQoJCTx1aXRleHQgbmFtZT0iU0NSVUJCQVJTVEFUVVNfUExBWUlORyIgdmFsdWU9IuWGjeeUn+S4rSIvPg0KCQk8dWl0ZXh0IG5hbWU9IlNDUlVCQkFSU1RBVFVTX05PQVVESU8iIHZhbHVlPSLpn7Plo7DjgarjgZciLz4NCgkJPHVpdGV4dCBuYW1lPSJTQ1JVQkJBUlNUQVRVU19WSURQTEFZSU5HIiB2YWx1ZT0i44OT44OH44Kq5YaN55Sf5LitIi8+DQoJCTx1aXRleHQgbmFtZT0iU0NSVUJCQVJTVEFUVVNfTE9BRElORyIgdmFsdWU9IuODreODvOODieS4rSIvPg0KCQk8dWl0ZXh0IG5hbWU9IlNDUlVCQkFSU1RBVFVTX0JVRkZFUklORyIgdmFsdWU9IuODkOODg+ODleOCoeS4rSIvPg0KCQk8dWl0ZXh0IG5hbWU9IlNDUlVCQkFSU1RBVFVTX1FVRVNUSU9OIiB2YWx1ZT0i6LOq5ZWP44Gr562U44GI44Gm5LiL44GV44GEIi8+DQoJCTx1aXRleHQgbmFtZT0iU0NSVUJCQVJTVEFUVVNfUkVWSUVXUVVJWiIgdmFsdWU9IuOCr+OCpOOCuuOCkuODrOODk+ODpeODvOOBl+OBpuOBhOOBvuOBmSIvPg0KCQk8IS0tIHN1YnN0aXR1dGlvbjogJW0gPT0gbWludXRlcyByZW1haW5pbmcgLS0+DQoJCTwhLS0gc3Vic3RpdHV0aW9uOiAlcyA9PSBzZWNvbmRzIHJlbWFpbmluZyAtLT4NCgkJPHVpdGV4dCBuYW1lPSJFTEFQU0VEIiB2YWx1ZT0i5q6L44KKIDogJW0g5YiGICVzIOenkiIvPg0KCQk8dWl0ZXh0IG5hbWU9Ik5PVEZPVU5EIiB2YWx1ZT0i5L2V44KC6KaL44Gk44GL44KK44G+44Gb44KTIi8+DQoJCTx1aXRleHQgbmFtZT0iQVRUQUNITUVOVFMiIHZhbHVlPSLmt7vku5giLz4NCgkJPCEtLSBzdWJzdGl0dXRpb246ICVwID09IGN1cnJlbnQgc3BlYWtlcidzIHRpdGxlIC0tPg0KCQk8dWl0ZXh0IG5hbWU9IkJJT1dJTl9USVRMRSIgdmFsdWU9Iue1jOattCA6ICVwIi8+DQoJCTx1aXRleHQgbmFtZT0iQklPQlROX1RJVExFIiB2YWx1ZT0i57WM5q20Ii8+DQoJCTx1aXRleHQgbmFtZT0iRElWSURFUkJUTl9USVRMRSIgdmFsdWU9InwiLz4NCgkJPHVpdGV4dCBuYW1lPSJDT05UQUNUQlROX1RJVExFIiB2YWx1ZT0i44GK5ZWP44GE5ZCI44KP44GbIi8+DQoJCTx1aXRleHQgbmFtZT0iVEFCX1FVSVoiIHZhbHVlPSLjgq/jgqTjgroiLz4NCgkJPHVpdGV4dCBuYW1lPSJUQUJfT1VUTElORSIgdmFsdWU9IuOCouOCpuODiOODqeOCpOODsyIvPg0KCQk8dWl0ZXh0IG5hbWU9IlRBQl9USFVNQiIgdmFsdWU9IuOCteODoOODjeODvOODqyIvPg0KCQk8dWl0ZXh0IG5hbWU9IlRBQl9OT1RFUyIgdmFsdWU9IuODjuODvOODiCIvPg0KCQk8dWl0ZXh0IG5hbWU9IlRBQl9TRUFSQ0giIHZhbHVlPSLmpJzntKIiLz4NCgkJPHVpdGV4dCBuYW1lPSJTTElERV9IRUFESU5HIiB2YWx1ZT0i44K544Op44Kk44OJ44K/44Kk44OI44OrIi8+DQoJCTx1aXRleHQgbmFtZT0iRFVSQVRJT05fSEVBRElORyIgdmFsdWU9IumVt+OBlSIvPg0KCQk8dWl0ZXh0IG5hbWU9IlNFQVJDSF9IRUFESU5HIiB2YWx1ZT0i5qSc57Si44GZ44KL44OG44Kt44K544OIIDogIi8+DQoJCTx1aXRleHQgbmFtZT0iVEhVTUJfSEVBRElORyIgdmFsdWU9IuOCueODqeOCpOODiSIvPg0KCQk8dWl0ZXh0IG5hbWU9IlRIVU1CX0lORk8iIHZhbHVlPSLjgrnjg6njgqTjg4njgr/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cXVpeiBwb2QgYW5kIG1lc3NhZ2UgYm94IHRleHRzLS0+DQoJCTx1aXRleHQgbmFtZT0iUVVJWlBPRF9RVUlaX0FUVEVNUFQiIHZhbHVlPSLjgq/jgqTjgrroqabooYzlm57mlbAgOiAiLz4NCgkJPHVpdGV4dCBuYW1lPSJRVUlaUE9EX1FVSVpfQVRURU1QVF9WQUxVRSIgdmFsdWU9IiVuIC8gJXQiLz4NCgkJPHVpdGV4dCBuYW1lPSJRVUlaUE9EX1FVSVpfU0NPUkUiIHZhbHVlPSLjgrnjgrPjgqIgOiAiLz4NCgkJPHVpdGV4dCBuYW1lPSJRVUlaUE9EX1FVSVpfUEFTU1NDT1JFIiB2YWx1ZT0i5ZCI5qC854K5IDoiLz4NCgkJPHVpdGV4dCBuYW1lPSJRVUlaUE9EX1FVSVpfTUFYU0NPUkUiIHZhbHVlPSLmnIDpq5jlvpfngrkgOiAiLz4NCgkJPHVpdGV4dCBuYW1lPSJRVUlaUE9EX1FVRVNBVE1QVF9TVFIiIHZhbHVlPSLoqabooYzlm57mlbAgOiAlbiAvICV0Ii8+DQoJCTx1aXRleHQgbmFtZT0iUVVJWlBPRF9RVUVTVFlQRV9TVFIiIHZhbHVlPSLjgr/jgqTjg5cgOiAlcyIvPg0KCQk8dWl0ZXh0IG5hbWU9IlFVSVpQT0RfUVVFU1RZUEVfR1JEIiB2YWx1ZT0i6KmV5L6hIi8+DQoJCTx1aXRleHQgbmFtZT0iUVVJWlBPRF9RVUVTVFlQRV9TVlkiIHZhbHVlPSLjgqLjg7PjgrHjg7zjg4giLz4NCgkJPHVpdGV4dCBuYW1lPSJRVUlaUE9EX1FVSVpBVE1QVF9JTkYiIHZhbHVlPSLnhKHliLbpmZAiLz4NCgkJPHVpdGV4dCBuYW1lPSJRVUlaUE9EX1FVRVNBVE1QVF9JTkYiIHZhbHVlPSLnhKHliLbpmZAiLz4NCgkJPHVpdGV4dCBuYW1lPSJXQVJOSU5HTVNHX1lFU1NUUklORyIgdmFsdWU9IuOBr+OBhCIvPg0KCQk8dWl0ZXh0IG5hbWU9IldBUk5JTkdNU0dfTk9TVFJJTkciIHZhbHVlPSLjgYTjgYTjgYgiLz4NCgkJPHVpdGV4dCBuYW1lPSJXQVJOSU5HTVNHX1RJVExFU1RSSU5HIiB2YWx1ZT0i44Kv44Kk44K644Gu44OK44OT44Ky44O844K344On44Oz44Gr6Zai44GZ44KL6K2m5ZGKIi8+DQoJCTx1aXRleHQgbmFtZT0iV0FSTklOR01TR19NU0dTVFJJTkciIHZhbHVlPSLjgZPjga7jgq/jgqTjgrrjgavjga/jgIHjgb7jgaDop6PnrZTjgZfjgabjgYTjgarjgYTos6rllY/jgYzjgYLjgorjgb7jgZnjgIImI3hBOyYjeEE7IOOCr+OCpOOCuuOCkue1guS6huOBmeOCi+OBq+OBr+OAgeOAjOOBr+OBhOOAjeOCkuOCr+ODquODg+OCr+OBl+OBvuOBmeOAguOCr+OCpOOCuuOCkue2muihjOOBmeOCi+OBq+OBr+OAgeOAjOOBhOOBhOOBiOOAjeOCkuOCr+ODquODg+OCr+OBl+OBvuOBmeOAgiIvPg0KCQk8dWl0ZXh0IG5hbWU9IklORk9STUFUSU9OX0gyNjRfRkxBU0hQTEFZRVIiIHZhbHVlPSLjgYrkvb/jgYTjga7jgrPjg7Pjg5Tjg6Xjg7zjgr/jgavnj77lnKjjgqTjg7Pjgrnjg4jjg7zjg6vjgZXjgozjgabjgYTjgosgRmxhc2ggUGxheWVyIOOBruODkOODvOOCuOODp+ODs+OBr+OAgeOBk+OBruODk+ODh+OCquOCkuOCteODneODvOODiOOBl+OBpuOBhOOBvuOBm+OCk+OAguacgOaWsOOBriBGbGFzaCBQbGF5ZXIg44KS44OA44Km44Oz44Ot44O844OJ44GZ44KL44Gr44Gv44CB44OT44OH44Kq6aCY5Z+f44KS44Kv44Oq44OD44Kv44GX44Gm44GP44Gg44GV44GE44CC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+imi+OBm+OCiyIvPg0KCQk8dWl0ZXh0IG5hbWU9Ik1VVEUiIHZhbHVlPSLjg5/jg6Xjg7zjg4giLz4NCgkJPHVpdGV4dCBuYW1lPSJET0NXUkFQX1RJVExFIiB2YWx1ZT0iUHJlc2VudGVyIOa3u+S7mOODleOCoeOCpOODqyIvPg0KCQk8dWl0ZXh0IG5hbWU9IkRPQ1dSQVBfTVNHIiB2YWx1ZT0i44Oe44Kk44Kz44Oz44OU44Ol44O844K/44Gr5L+d5a2YIi8+DQoJCTx1aXRleHQgbmFtZT0iRE9DV1JBUF9QUk9NUFQiIHZhbHVlPSLjgq/jg6rjg4Pjgq/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yKrOudvOydtOuTnCAlbiIvPg0KCQk8IS0tIHN1YnN0aXR1dGlvbjogJW4gPT0gc2xpZGUgbnVtYmVyIC0tPg0KCQk8IS0tIHN1YnN0aXR1dGlvbjogJXQgPT0gdG90YWwgc2xpZGUgY291bnQgLS0+DQoJCTx1aXRleHQgbmFtZT0iU0NSVUJCQVJTVEFUVVNfU0xJREVJTkZPIiB2YWx1ZT0i7Iqs65287J2065OcICVuIC8gJXQgfCAiLz4NCgkJPHVpdGV4dCBuYW1lPSJTQ1JVQkJBUlNUQVRVU19TVE9QUEVEIiB2YWx1ZT0i7KSR7KeA65CoIi8+DQoJCTx1aXRleHQgbmFtZT0iU0NSVUJCQVJTVEFUVVNfUExBWUlORyIgdmFsdWU9IuyerOyDnSIvPg0KCQk8dWl0ZXh0IG5hbWU9IlNDUlVCQkFSU1RBVFVTX05PQVVESU8iIHZhbHVlPSLsmKTrlJTsmKQg7JeG7J2MIi8+DQoJCTx1aXRleHQgbmFtZT0iU0NSVUJCQVJTVEFUVVNfVklEUExBWUlORyIgdmFsdWU9Iuu5hOuUlOyYpCDsnqzsg50g7KSRIi8+DQoJCTx1aXRleHQgbmFtZT0iU0NSVUJCQVJTVEFUVVNfTE9BRElORyIgdmFsdWU9IuuhnOuUqSIvPg0KCQk8dWl0ZXh0IG5hbWU9IlNDUlVCQkFSU1RBVFVTX0JVRkZFUklORyIgdmFsdWU9IuuyhO2NvOungSIvPg0KCQk8dWl0ZXh0IG5hbWU9IlNDUlVCQkFSU1RBVFVTX1FVRVNUSU9OIiB2YWx1ZT0i7KeI66y47JeQIOuLte2VmOq4sCIvPg0KCQk8dWl0ZXh0IG5hbWU9IlNDUlVCQkFSU1RBVFVTX1JFVklFV1FVSVoiIHZhbHVlPSLsp4jrrLgg64uk7Iuc67O06riwIi8+DQoJCTwhLS0gc3Vic3RpdHV0aW9uOiAlbSA9PSBtaW51dGVzIHJlbWFpbmluZyAtLT4NCgkJPCEtLSBzdWJzdGl0dXRpb246ICVzID09IHNlY29uZHMgcmVtYWluaW5nIC0tPg0KCQk8dWl0ZXh0IG5hbWU9IkVMQVBTRUQiIHZhbHVlPSIlbeu2hCAlc+y0iCDrgqjsnYwiLz4NCgkJPHVpdGV4dCBuYW1lPSJOT1RGT1VORCIgdmFsdWU9IuyXhuydjCIvPg0KCQk8dWl0ZXh0IG5hbWU9IkFUVEFDSE1FTlRTIiB2YWx1ZT0i7LKo67aAIO2MjOydvCIvPg0KCQk8IS0tIHN1YnN0aXR1dGlvbjogJXAgPT0gY3VycmVudCBzcGVha2VyJ3MgdGl0bGUgLS0+DQoJCTx1aXRleHQgbmFtZT0iQklPV0lOX1RJVExFIiB2YWx1ZT0i6rK966ClIOyGjOqwnDogJXAiLz4NCgkJPHVpdGV4dCBuYW1lPSJCSU9CVE5fVElUTEUiIHZhbHVlPSLqsr3roKUg7IaM6rCcIi8+DQoJCTx1aXRleHQgbmFtZT0iRElWSURFUkJUTl9USVRMRSIgdmFsdWU9InwiLz4NCgkJPHVpdGV4dCBuYW1lPSJDT05UQUNUQlROX1RJVExFIiB2YWx1ZT0i7Jew65297LKYIi8+DQoJCTx1aXRleHQgbmFtZT0iVEFCX1FVSVoiIHZhbHVlPSLtgLTspo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+DQoJCTx1aXRleHQgbmFtZT0iVEhVTUJfSEVBRElORyIgdmFsdWU9IuyKrOudvOydtOuTnCIvPg0KCQk8dWl0ZXh0IG5hbWU9IlRIVU1CX0lORk8iIHZhbHVlPSLsoJzrqqkv7J6s7IOd7Iuc6rCEIi8+DQoJCTx1aXRleHQgbmFtZT0iQVRUQUNITkFNRV9IRUFESU5HIiB2YWx1ZT0i7YyM7J28IOydtOumhCIvPg0KCQk8dWl0ZXh0IG5hbWU9IkFUVEFDSFNJWkVfSEVBRElORyIgdmFsdWU9Iu2BrOq4sCIvPg0KCQk8dWl0ZXh0IG5hbWU9IlNMSURFX05PVEVTIiB2YWx1ZT0i7Iqs65287J2065OcIOuFuO2KuCIvPg0KCQk8IS0tcXVpeiBwb2QgYW5kIG1lc3NhZ2UgYm94IHRleHRzLS0+DQoJCTx1aXRleHQgbmFtZT0iUVVJWlBPRF9RVUlaX0FUVEVNUFQiIHZhbHVlPSLtgLTspogg7Iuc64+EIO2an+yImDoiLz4NCgkJPHVpdGV4dCBuYW1lPSJRVUlaUE9EX1FVSVpfQVRURU1QVF9WQUxVRSIgdmFsdWU9IiVuLyV0Ii8+DQoJCTx1aXRleHQgbmFtZT0iUVVJWlBPRF9RVUlaX1NDT1JFIiB2YWx1ZT0i65Od7KCQOiIvPg0KCQk8dWl0ZXh0IG5hbWU9IlFVSVpQT0RfUVVJWl9QQVNTU0NPUkUiIHZhbHVlPSLthrXqs7wg7KCQ7IiYOiIvPg0KCQk8dWl0ZXh0IG5hbWU9IlFVSVpQT0RfUVVJWl9NQVhTQ09SRSIgdmFsdWU9Iuy1nOqzoCDsoJDsiJg6Ii8+DQoJCTx1aXRleHQgbmFtZT0iUVVJWlBPRF9RVUVTQVRNUFRfU1RSIiB2YWx1ZT0i7Iuc64+EIO2an+yImDogJW4vJXQiLz4NCgkJPHVpdGV4dCBuYW1lPSJRVUlaUE9EX1FVRVNUWVBFX1NUUiIgdmFsdWU9IuycoO2YlTogJXMiLz4NCgkJPHVpdGV4dCBuYW1lPSJRVUlaUE9EX1FVRVNUWVBFX0dSRCIgdmFsdWU9IuygkOyImCDrp6TquLDquLAg7JmE66OMIi8+DQoJCTx1aXRleHQgbmFtZT0iUVVJWlBPRF9RVUVTVFlQRV9TVlkiIHZhbHVlPSLshKTrrLgg7KGw7IKsIi8+DQoJCTx1aXRleHQgbmFtZT0iUVVJWlBPRF9RVUlaQVRNUFRfSU5GIiB2YWx1ZT0i66y07ZWcIi8+DQoJCTx1aXRleHQgbmFtZT0iUVVJWlBPRF9RVUVTQVRNUFRfSU5GIiB2YWx1ZT0i66y07ZWcIi8+DQoJCTx1aXRleHQgbmFtZT0iV0FSTklOR01TR19ZRVNTVFJJTkciIHZhbHVlPSLsmIgiLz4NCgkJPHVpdGV4dCBuYW1lPSJXQVJOSU5HTVNHX05PU1RSSU5HIiB2YWx1ZT0i7JWE64uI7JikIi8+DQoJCTx1aXRleHQgbmFtZT0iV0FSTklOR01TR19USVRMRVNUUklORyIgdmFsdWU9Iu2AtOymiCDrgrTruYTqsozsnbTshZgg6rK96rOgIi8+DQoJCTx1aXRleHQgbmFtZT0iV0FSTklOR01TR19NU0dTVFJJTkciIHZhbHVlPSLsnbQg7YC07KaI7JeQ7IScIOyLnOuPhO2VmOyngCDslYrsnYAg7KeI66y47J20IOyeiOyKteuLiOuLpC4mI3hBOyYjeEE77YC07KaI66W8IOyiheujjO2VmOugpOuptCBb7JiIXeulvCDtgbTrpq3tlZjqs6AsIO2AtOymiOulvCDqs4Tsho3tlZjroKTrqbQgW+yVhOuLiOyYpF3rpbwg7YG066at7ZWY7Iut7Iuc7JikLiIvPg0KCQk8dWl0ZXh0IG5hbWU9IklORk9STUFUSU9OX0gyNjRfRkxBU0hQTEFZRVIiIHZhbHVlPSLsi5zsiqTthZzsl5Ag7ISk7LmY65CY7Ja0IOyeiOuKlCDtmITsnqwg67KE7KCE7J2YIEZsYXNoIFBsYXllcuuKlCDsnbQg67mE65SU7Jik66W8IOyngOybkO2VmOyngCDslYrsirXri4jri6QuIOy1nOyLoCBGbGFzaCBQbGF5ZXLrpbwg64uk7Jq066Gc65Oc7ZWY66Ck66m0IOu5hOuUlOyYpCDsmIHsl63snYQg7YG066at7ZWY7Iut7Iuc7Jik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ssLjsl6zsnpDsl5Dqsowg7IS466GcIOunieuMgCDrs7TsnbTquLAiLz4NCgkJPHVpdGV4dCBuYW1lPSJNVVRFIiB2YWx1ZT0i7J2M7IaM6rGwIi8+DQoJCTx1aXRleHQgbmFtZT0iRE9DV1JBUF9USVRMRSIgdmFsdWU9IlByZXNlbnRlciDtjIzsnbwg7LKo67aAIi8+DQoJCTx1aXRleHQgbmFtZT0iRE9DV1JBUF9NU0ciIHZhbHVlPSLrgrQg7Lu07ZOo7YSw7JeQIOyggOyepSIvPg0KCQk8dWl0ZXh0IG5hbWU9IkRPQ1dSQVBfUFJPTVBUIiB2YWx1ZT0i7YG066at7ZWY7JesIOuLpOyatOuhnOuTnCIvPg0KCTwvbGFuZ3VhZ2U+DQoJPGxhbmd1YWdlIGlkPSJlcy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YSAlbiIvPg0KCQk8IS0tIHN1YnN0aXR1dGlvbjogJW4gPT0gc2xpZGUgbnVtYmVyIC0tPg0KCQk8IS0tIHN1YnN0aXR1dGlvbjogJXQgPT0gdG90YWwgc2xpZGUgY291bnQgLS0+DQoJCTx1aXRleHQgbmFtZT0iU0NSVUJCQVJTVEFUVVNfU0xJREVJTkZPIiB2YWx1ZT0iRGlhcG9zaXRpdmEgJW4gLyAldCB8ICIvPg0KCQk8dWl0ZXh0IG5hbWU9IlNDUlVCQkFSU1RBVFVTX1NUT1BQRUQiIHZhbHVlPSJEZXRlbmlkYSIvPg0KCQk8dWl0ZXh0IG5hbWU9IlNDUlVCQkFSU1RBVFVTX1BMQVlJTkciIHZhbHVlPSJSZXByb2R1Y2llbmRvIi8+DQoJCTx1aXRleHQgbmFtZT0iU0NSVUJCQVJTVEFUVVNfTk9BVURJTyIgdmFsdWU9IlNpbiBzb25pZG8iLz4NCgkJPHVpdGV4dCBuYW1lPSJTQ1JVQkJBUlNUQVRVU19WSURQTEFZSU5HIiB2YWx1ZT0iVsOtZGVvIGVuIHJlcHJvZC4iLz4NCgkJPHVpdGV4dCBuYW1lPSJTQ1JVQkJBUlNUQVRVU19MT0FESU5HIiB2YWx1ZT0iQ2FyZ2FuZG8iLz4NCgkJPHVpdGV4dCBuYW1lPSJTQ1JVQkJBUlNUQVRVU19CVUZGRVJJTkciIHZhbHVlPSJBbG1hY2VuYW5kbyBlbiBiw7pmZXIiLz4NCgkJPHVpdGV4dCBuYW1lPSJTQ1JVQkJBUlNUQVRVU19RVUVTVElPTiIgdmFsdWU9IkNvbnRlc3RhciBwcmVndW50YSIvPg0KCQk8dWl0ZXh0IG5hbWU9IlNDUlVCQkFSU1RBVFVTX1JFVklFV1FVSVoiIHZhbHVlPSJSZXZpc2FuZG8gcHJ1ZWJhIi8+DQoJCTwhLS0gc3Vic3RpdHV0aW9uOiAlbSA9PSBtaW51dGVzIHJlbWFpbmluZyAtLT4NCgkJPCEtLSBzdWJzdGl0dXRpb246ICVzID09IHNlY29uZHMgcmVtYWluaW5nIC0tPg0KCQk8dWl0ZXh0IG5hbWU9IkVMQVBTRUQiIHZhbHVlPSIlbSBtaW51dG9zICVzIHNlZ3VuZG9zIHJlc3RhbnRlcyIvPg0KCQk8dWl0ZXh0IG5hbWU9Ik5PVEZPVU5EIiB2YWx1ZT0iTm8gc2UgaGEgZW5jb250cmFkbyBuYWRhIi8+DQoJCTx1aXRleHQgbmFtZT0iQVRUQUNITUVOVFMiIHZhbHVlPSJBcmNoaXZvcyBhZGp1bnRvcyIvPg0KCQk8IS0tIHN1YnN0aXR1dGlvbjogJXAgPT0gY3VycmVudCBzcGVha2VyJ3MgdGl0bGUgLS0+DQoJCTx1aXRleHQgbmFtZT0iQklPV0lOX1RJVExFIiB2YWx1ZT0iQmlvZ3JhZsOtYTogJXAiLz4NCgkJPHVpdGV4dCBuYW1lPSJCSU9CVE5fVElUTEUiIHZhbHVlPSJCaW9ncmFmw61hIi8+DQoJCTx1aXRleHQgbmFtZT0iRElWSURFUkJUTl9USVRMRSIgdmFsdWU9InwiLz4NCgkJPHVpdGV4dCBuYW1lPSJDT05UQUNUQlROX1RJVExFIiB2YWx1ZT0iQ29udGFjdG8iLz4NCgkJPHVpdGV4dCBuYW1lPSJUQUJfUVVJWiIgdmFsdWU9IlBydWViYSIvPg0KCQk8dWl0ZXh0IG5hbWU9IlRBQl9PVVRMSU5FIiB2YWx1ZT0iQ29udG9ybm8iLz4NCgkJPHVpdGV4dCBuYW1lPSJUQUJfVEhVTUIiIHZhbHVlPSJNaW5pYXQuIi8+DQoJCTx1aXRleHQgbmFtZT0iVEFCX05PVEVTIiB2YWx1ZT0iTm90YXMiLz4NCgkJPHVpdGV4dCBuYW1lPSJUQUJfU0VBUkNIIiB2YWx1ZT0iQnVzY2FyIi8+DQoJCTx1aXRleHQgbmFtZT0iU0xJREVfSEVBRElORyIgdmFsdWU9IlTDrXR1bG8gZGUgZGlhcG9zaXRpdmEiLz4NCgkJPHVpdGV4dCBuYW1lPSJEVVJBVElPTl9IRUFESU5HIiB2YWx1ZT0iRHVyYWMuIi8+DQoJCTx1aXRleHQgbmFtZT0iU0VBUkNIX0hFQURJTkciIHZhbHVlPSJCdXNjYXIgdGV4dG86Ii8+DQoJCTx1aXRleHQgbmFtZT0iVEhVTUJfSEVBRElORyIgdmFsdWU9IkRpYXBvc2l0aXZhIi8+DQoJCTx1aXRleHQgbmFtZT0iVEhVTUJfSU5GTyIgdmFsdWU9IkR1ci4vVMOtdC4gZGlhcC4iLz4NCgkJPHVpdGV4dCBuYW1lPSJBVFRBQ0hOQU1FX0hFQURJTkciIHZhbHVlPSJOb21icmUgZGUgYXJjaGl2byIvPg0KCQk8dWl0ZXh0IG5hbWU9IkFUVEFDSFNJWkVfSEVBRElORyIgdmFsdWU9IlRhbWHDsW8iLz4NCgkJPHVpdGV4dCBuYW1lPSJTTElERV9OT1RFUyIgdmFsdWU9Ik5vdGFzIGRlIGRpYXBvc2l0aXZhIi8+DQoJCTwhLS1xdWl6IHBvZCBhbmQgbWVzc2FnZSBib3ggdGV4dHMtLT4NCgkJPHVpdGV4dCBuYW1lPSJRVUlaUE9EX1FVSVpfQVRURU1QVCIgdmFsdWU9IkludGVudG8gZGUgcHJ1ZWJhOiIvPg0KCQk8dWl0ZXh0IG5hbWU9IlFVSVpQT0RfUVVJWl9BVFRFTVBUX1ZBTFVFIiB2YWx1ZT0iJW4gZGUgJXQiLz4NCgkJPHVpdGV4dCBuYW1lPSJRVUlaUE9EX1FVSVpfU0NPUkUiIHZhbHVlPSJQdW50dWFjacOzbjoiLz4NCgkJPHVpdGV4dCBuYW1lPSJRVUlaUE9EX1FVSVpfUEFTU1NDT1JFIiB2YWx1ZT0iUHVudHVhY2nDs24gcGFyYSBhcHJvYmFyOiIvPg0KCQk8dWl0ZXh0IG5hbWU9IlFVSVpQT0RfUVVJWl9NQVhTQ09SRSIgdmFsdWU9IlB1bnR1YWNpw7NuIG3DoXhpbWE6Ii8+DQoJCTx1aXRleHQgbmFtZT0iUVVJWlBPRF9RVUVTQVRNUFRfU1RSIiB2YWx1ZT0iSW50ZW50b3M6ICVuIGRlICV0Ii8+DQoJCTx1aXRleHQgbmFtZT0iUVVJWlBPRF9RVUVTVFlQRV9TVFIiIHZhbHVlPSJUaXBvOiAlcyIvPg0KCQk8dWl0ZXh0IG5hbWU9IlFVSVpQT0RfUVVFU1RZUEVfR1JEIiB2YWx1ZT0iQ29uIHB1bnR1YWNpw7NuIi8+DQoJCTx1aXRleHQgbmFtZT0iUVVJWlBPRF9RVUVTVFlQRV9TVlkiIHZhbHVlPSJFbmN1ZXN0YSIvPg0KCQk8dWl0ZXh0IG5hbWU9IlFVSVpQT0RfUVVJWkFUTVBUX0lORiIgdmFsdWU9IkluZmluaXRvIi8+DQoJCTx1aXRleHQgbmFtZT0iUVVJWlBPRF9RVUVTQVRNUFRfSU5GIiB2YWx1ZT0iSW5maW5pdG8iLz4NCgkJPHVpdGV4dCBuYW1lPSJXQVJOSU5HTVNHX1lFU1NUUklORyIgdmFsdWU9IlPDrSIvPg0KCQk8dWl0ZXh0IG5hbWU9IldBUk5JTkdNU0dfTk9TVFJJTkciIHZhbHVlPSJObyIvPg0KCQk8dWl0ZXh0IG5hbWU9IldBUk5JTkdNU0dfVElUTEVTVFJJTkciIHZhbHVlPSJBdmlzbyBkZSBuYXZlZ2FjacOzbiBkZSBwcnVlYmEiLz4NCgkJPHVpdGV4dCBuYW1lPSJXQVJOSU5HTVNHX01TR1NUUklORyIgdmFsdWU9IkhheSBwcmVndW50YXMgc2luIGludGVudG9zIGVuIGVzdGEgcHJ1ZWJhLiYjeEE7JiN4QTtQYXJhIHNhbGlyIGRlIGxhIHBydWViYSwgaGFnYSBjbGljIGVuIFPDrS4gUGFyYSBjb250aW51YXIsIGhhZ2EgY2xpYyBlbiBOby4iLz4NCgkJPHVpdGV4dCBuYW1lPSJJTkZPUk1BVElPTl9IMjY0X0ZMQVNIUExBWUVSIiB2YWx1ZT0iTGEgdmVyc2nDs24gYWN0dWFsIGRlIEZsYXNoIFBsYXllciBpbnN0YWxhZGEgZW4gZWwgb3JkZW5hZG9yIG5vIGVzIGNvbXBhdGlibGUgY29uIGVzdGUgdsOtZGVvLiBIYWdhIGNsaWMgZW4gZWwgw6FyZWEgZGUgdsOtZGVvIHBhcmEgZGVzY2FyZ2FyIGxhIMO6bHRpbWEgdmVyc2nDs24gZGUgRmxhc2ggUGxheWVyLiIvPg0KCQk8IS0tIHN1YnN0aXR1dGlvbjogJXAgPT0gcHJlc2VudGF0aW9uIHRpdGxlIC0tPg0KCQk8IS0tIHN1YnN0aXR1dGlvbjogJXMgPT0gc2xpZGUgdGl0bGUgLS0+DQoJCTwhLS0gc3Vic3RpdHV0aW9uOiAlbiA9PSBzbGlkZSBudW1iZXIgLS0+DQoJCTx1aXRleHQgbmFtZT0iQk9PS01BUksiIHZhbHVlPSJBZG9iZSBQcmVzZW50ZXI6ICVwIi8+DQoJCTwhLS0gc3Vic3RpdHV0aW9uOiAlcCA9PSBwcmVzZW50YXRpb24gdGl0bGUgLS0+DQoJCTwhLS0gc3Vic3RpdHV0aW9uOiAlcyA9PSBzbGlkZSB0aXRsZSAtLT4NCgkJPCEtLSBzdWJzdGl0dXRpb246ICVuID09IHNsaWRlIG51bWJlciAtLT4NCgkJPHVpdGV4dCBuYW1lPSJCT09LTUFSS1NMSURFIiB2YWx1ZT0iQWRvYmUgUHJlc2VudGVyOiAlcCAlcyIvPg0KCQk8dWl0ZXh0IG5hbWU9IlNIT1dTSURFQkFSIiB2YWx1ZT0iTW9zdHJhciBiYXJyYSBsYXRlcmFsIGEgbG9zIHBhcnRpY2lwYW50ZXMiLz4NCgkJPHVpdGV4dCBuYW1lPSJNVVRFIiB2YWx1ZT0iU2lsZW5jaWFyIi8+DQoJCTx1aXRleHQgbmFtZT0iRE9DV1JBUF9USVRMRSIgdmFsdWU9IkFyY2hpdm8gYWRqdW50byBkZSBQcmVzZW50ZXIiLz4NCgkJPHVpdGV4dCBuYW1lPSJET0NXUkFQX01TRyIgdmFsdWU9Ikd1YXJkYXIgZW4gTWkgUEMiLz4NCgkJPHVpdGV4dCBuYW1lPSJET0NXUkFQX1BST01QVCIgdmFsdWU9IkhhZ2EgY2xpYyBlbiBEZXNjYXJnYXIiLz4NCgk8L2xhbmd1YWdlPg0KCTxsYW5ndWFnZSBpZD0icH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GFyYWRvIi8+DQoJCTx1aXRleHQgbmFtZT0iU0NSVUJCQVJTVEFUVVNfUExBWUlORyIgdmFsdWU9IlJlcHJvZHV6aW5kbyIvPg0KCQk8dWl0ZXh0IG5hbWU9IlNDUlVCQkFSU1RBVFVTX05PQVVESU8iIHZhbHVlPSJTZW0gw6F1ZGlvIi8+DQoJCTx1aXRleHQgbmFtZT0iU0NSVUJCQVJTVEFUVVNfVklEUExBWUlORyIgdmFsdWU9IlbDrWRlbyBlbSByZXByb2R1w6fDo28iLz4NCgkJPHVpdGV4dCBuYW1lPSJTQ1JVQkJBUlNUQVRVU19MT0FESU5HIiB2YWx1ZT0iQ2FycmVnYW5kbyIvPg0KCQk8dWl0ZXh0IG5hbWU9IlNDUlVCQkFSU1RBVFVTX0JVRkZFUklORyIgdmFsdWU9IkFybWF6ZW5hbmRvIGVtIGJ1ZmZlciIvPg0KCQk8dWl0ZXh0IG5hbWU9IlNDUlVCQkFSU1RBVFVTX1FVRVNUSU9OIiB2YWx1ZT0iUmVzcG9uZGVyIHBlcmd1bnRhIi8+DQoJCTx1aXRleHQgbmFtZT0iU0NSVUJCQVJTVEFUVVNfUkVWSUVXUVVJWiIgdmFsdWU9IlJldmlzYW5kbyBxdWVzdGlvbsOhcmlvIi8+DQoJCTwhLS0gc3Vic3RpdHV0aW9uOiAlbSA9PSBtaW51dGVzIHJlbWFpbmluZyAtLT4NCgkJPCEtLSBzdWJzdGl0dXRpb246ICVzID09IHNlY29uZHMgcmVtYWluaW5nIC0tPg0KCQk8dWl0ZXh0IG5hbWU9IkVMQVBTRUQiIHZhbHVlPSIlbSBtaW51dG9zICVzIHNlZ3VuZG9zIHJlc3RhbnRlcyIvPg0KCQk8dWl0ZXh0IG5hbWU9Ik5PVEZPVU5EIiB2YWx1ZT0iTmFkYSBlbmNvbnRyYWRvIi8+DQoJCTx1aXRleHQgbmFtZT0iQVRUQUNITUVOVFMiIHZhbHVlPSJBbmV4b3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XRvIi8+DQoJCTx1aXRleHQgbmFtZT0iVEFCX1FVSVoiIHZhbHVlPSJRdWVzdC4iLz4NCgkJPHVpdGV4dCBuYW1lPSJUQUJfT1VUTElORSIgdmFsdWU9IkVzcXVlbWEiLz4NCgkJPHVpdGV4dCBuYW1lPSJUQUJfVEhVTUIiIHZhbHVlPSJNaW5pIi8+DQoJCTx1aXRleHQgbmFtZT0iVEFCX05PVEVTIiB2YWx1ZT0iTm90YXMiLz4NCgkJPHVpdGV4dCBuYW1lPSJUQUJfU0VBUkNIIiB2YWx1ZT0iQnVzY2EiLz4NCgkJPHVpdGV4dCBuYW1lPSJTTElERV9IRUFESU5HIiB2YWx1ZT0iVMOtdHVsbyBkbyBzbGlkZSIvPg0KCQk8dWl0ZXh0IG5hbWU9IkRVUkFUSU9OX0hFQURJTkciIHZhbHVlPSJEdXJhw6fDo28iLz4NCgkJPHVpdGV4dCBuYW1lPSJTRUFSQ0hfSEVBRElORyIgdmFsdWU9IlByb2N1cmFyIHRleHRvOiIvPg0KCQk8dWl0ZXh0IG5hbWU9IlRIVU1CX0hFQURJTkciIHZhbHVlPSJTbGlkZSIvPg0KCQk8dWl0ZXh0IG5hbWU9IlRIVU1CX0lORk8iIHZhbHVlPSJUw610dWxvL0R1cmHDp8OjbyBkbyBzbGlkZSIvPg0KCQk8dWl0ZXh0IG5hbWU9IkFUVEFDSE5BTUVfSEVBRElORyIgdmFsdWU9Ik5vbWUgZG8gYXJxdWl2byIvPg0KCQk8dWl0ZXh0IG5hbWU9IkFUVEFDSFNJWkVfSEVBRElORyIgdmFsdWU9IlRhbWFuaG8iLz4NCgkJPHVpdGV4dCBuYW1lPSJTTElERV9OT1RFUyIgdmFsdWU9IkFub3Rhw6fDtWVzIGRvIHNsaWRlIi8+DQoJCTwhLS1xdWl6IHBvZCBhbmQgbWVzc2FnZSBib3ggdGV4dHMtLT4NCgkJPHVpdGV4dCBuYW1lPSJRVUlaUE9EX1FVSVpfQVRURU1QVCIgdmFsdWU9IlRlbnRhdGl2YSBubyBxdWVzdGlvbsOhcmlvOiIvPg0KCQk8dWl0ZXh0IG5hbWU9IlFVSVpQT0RfUVVJWl9BVFRFTVBUX1ZBTFVFIiB2YWx1ZT0iJW4gZGUgJXQiLz4NCgkJPHVpdGV4dCBuYW1lPSJRVUlaUE9EX1FVSVpfU0NPUkUiIHZhbHVlPSJQb250dWHDp8OjbzoiLz4NCgkJPHVpdGV4dCBuYW1lPSJRVUlaUE9EX1FVSVpfUEFTU1NDT1JFIiB2YWx1ZT0iUG9udHVhw6fDo28gZGUgYXByb3Zhw6fDo286Ii8+DQoJCTx1aXRleHQgbmFtZT0iUVVJWlBPRF9RVUlaX01BWFNDT1JFIiB2YWx1ZT0iUG9udHVhw6fDo28gbcOheGltYToiLz4NCgkJPHVpdGV4dCBuYW1lPSJRVUlaUE9EX1FVRVNBVE1QVF9TVFIiIHZhbHVlPSJUZW50YXRpdmE6ICVuIGRlICV0Ii8+DQoJCTx1aXRleHQgbmFtZT0iUVVJWlBPRF9RVUVTVFlQRV9TVFIiIHZhbHVlPSJUaXBvOiAlcyIvPg0KCQk8dWl0ZXh0IG5hbWU9IlFVSVpQT0RfUVVFU1RZUEVfR1JEIiB2YWx1ZT0iQ2xhc3NpZmljYXTDs3JpYSIvPg0KCQk8dWl0ZXh0IG5hbWU9IlFVSVpQT0RfUVVFU1RZUEVfU1ZZIiB2YWx1ZT0iUGVzcXVpc2EiLz4NCgkJPHVpdGV4dCBuYW1lPSJRVUlaUE9EX1FVSVpBVE1QVF9JTkYiIHZhbHVlPSJJbmZpbml0byIvPg0KCQk8dWl0ZXh0IG5hbWU9IlFVSVpQT0RfUVVFU0FUTVBUX0lORiIgdmFsdWU9IkluZmluaXRvIi8+DQoJCTx1aXRleHQgbmFtZT0iV0FSTklOR01TR19ZRVNTVFJJTkciIHZhbHVlPSJTaW0iLz4NCgkJPHVpdGV4dCBuYW1lPSJXQVJOSU5HTVNHX05PU1RSSU5HIiB2YWx1ZT0iTsOjbyIvPg0KCQk8dWl0ZXh0IG5hbWU9IldBUk5JTkdNU0dfVElUTEVTVFJJTkciIHZhbHVlPSJBbGVydGEgZGUgbmF2ZWdhw6fDo28gZG8gcXVlc3Rpb27DoXJpbyIvPg0KCQk8dWl0ZXh0IG5hbWU9IldBUk5JTkdNU0dfTVNHU1RSSU5HIiB2YWx1ZT0iRXhpc3RlbSBwZXJndW50YXMgcXVlIG7Do28gZm9yYW0gcmVzcG9uZGlkYXMgbmVzdGUgcXVlc3Rpb27DoXJpby4mI3hBOyYjeEE7Q2xpcXVlIGVtIFNpbSBwYXJhIHNhaXIgZG8gcXVlc3Rpb27DoXJpbyBvdSBlbSBOw6NvIHNlIHF1aXNlciBjb250aW51YXIuIi8+DQoJCTx1aXRleHQgbmFtZT0iSU5GT1JNQVRJT05fSDI2NF9GTEFTSFBMQVlFUiIgdmFsdWU9IkEgdmVyc8OjbyBhdHVhbCBkbyBGbGFzaCBQbGF5ZXIgaW5zdGFsYWRhIG5vIGNvbXB1dGFkb3IgbsOjbyBvZmVyZWNlIHN1cG9ydGUgYSBlc3NlIHbDrWRlby4gQ2xpcXVlIG5hIMOhcmVhIGRvIHbDrWRlbyBwYXJhIGJhaXhhciBhIHZlcnPDo28gbWFpcyByZWNlbnRlIGRv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ciBiYXJyYSBsYXRlcmFsIGFvIHBhcnRpY2lwYW50ZXMiLz4NCgkJPHVpdGV4dCBuYW1lPSJNVVRFIiB2YWx1ZT0iTXVkbyIvPg0KCQk8dWl0ZXh0IG5hbWU9IkRPQ1dSQVBfVElUTEUiIHZhbHVlPSJBbmV4byBkZSBhcnF1aXZvIGRvIFByZXNlbnRlciIvPg0KCQk8dWl0ZXh0IG5hbWU9IkRPQ1dSQVBfTVNHIiB2YWx1ZT0iU2FsdmFyIGVtIE1ldSBjb21wdXRhZG9yIi8+DQoJCTx1aXRleHQgbmFtZT0iRE9DV1JBUF9QUk9NUFQiIHZhbHVlPSJDbGlxdWUgcGFyYSBiYWl4YXIiLz4NCgk8L2xhbmd1YWdlPg0KCTxsYW5ndWFnZSBpZD0iaX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SW50ZXJyb3R0byIvPg0KCQk8dWl0ZXh0IG5hbWU9IlNDUlVCQkFSU1RBVFVTX1BMQVlJTkciIHZhbHVlPSJSaXByb2R1emlvbmUiLz4NCgkJPHVpdGV4dCBuYW1lPSJTQ1JVQkJBUlNUQVRVU19OT0FVRElPIiB2YWx1ZT0iQXVkaW8gaW5hdHQuIi8+DQoJCTx1aXRleHQgbmFtZT0iU0NSVUJCQVJTVEFUVVNfVklEUExBWUlORyIgdmFsdWU9IlZpZGVvIGluIHJpcHJvZHV6aW9uZSIvPg0KCQk8dWl0ZXh0IG5hbWU9IlNDUlVCQkFSU1RBVFVTX0xPQURJTkciIHZhbHVlPSJDYXJpY2FtZW50byIvPg0KCQk8dWl0ZXh0IG5hbWU9IlNDUlVCQkFSU1RBVFVTX0JVRkZFUklORyIgdmFsdWU9IkJ1ZmZlcmluZyIvPg0KCQk8dWl0ZXh0IG5hbWU9IlNDUlVCQkFSU1RBVFVTX1FVRVNUSU9OIiB2YWx1ZT0iUmlzcG9uZGkgYSBkb21hbmRhIi8+DQoJCTx1aXRleHQgbmFtZT0iU0NSVUJCQVJTVEFUVVNfUkVWSUVXUVVJWiIgdmFsdWU9IlJldmlzaW9uZSBkZWwgcXVpeiIvPg0KCQk8IS0tIHN1YnN0aXR1dGlvbjogJW0gPT0gbWludXRlcyByZW1haW5pbmcgLS0+DQoJCTwhLS0gc3Vic3RpdHV0aW9uOiAlcyA9PSBzZWNvbmRzIHJlbWFpbmluZyAtLT4NCgkJPHVpdGV4dCBuYW1lPSJFTEFQU0VEIiB2YWx1ZT0iJW0gTWludXRpICVzIFNlY29uZGkgcmltYW5lbnRpIi8+DQoJCTx1aXRleHQgbmFtZT0iTk9URk9VTkQiIHZhbHVlPSJOZXNzdW4gZWxlbWVudG8gdHJvdmF0byIvPg0KCQk8dWl0ZXh0IG5hbWU9IkFUVEFDSE1FTlRTIiB2YWx1ZT0iQWxsZWdhdGk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LiIvPg0KCQk8dWl0ZXh0IG5hbWU9IlRBQl9RVUlaIiB2YWx1ZT0iUXVpeiIvPg0KCQk8dWl0ZXh0IG5hbWU9IlRBQl9PVVRMSU5FIiB2YWx1ZT0iU3RydXR0dXJhIi8+DQoJCTx1aXRleHQgbmFtZT0iVEFCX1RIVU1CIiB2YWx1ZT0iTWluaWF0dXJlIi8+DQoJCTx1aXRleHQgbmFtZT0iVEFCX05PVEVTIiB2YWx1ZT0iTm90ZSIvPg0KCQk8dWl0ZXh0IG5hbWU9IlRBQl9TRUFSQ0giIHZhbHVlPSJDZXJjYSIvPg0KCQk8dWl0ZXh0IG5hbWU9IlNMSURFX0hFQURJTkciIHZhbHVlPSJUaXRvbG8gZGlhcG9zaXRpdmEiLz4NCgkJPHVpdGV4dCBuYW1lPSJEVVJBVElPTl9IRUFESU5HIiB2YWx1ZT0iRHVyYXRhIi8+DQoJCTx1aXRleHQgbmFtZT0iU0VBUkNIX0hFQURJTkciIHZhbHVlPSJDZXJjYSB0ZXN0bzoiLz4NCgkJPHVpdGV4dCBuYW1lPSJUSFVNQl9IRUFESU5HIiB2YWx1ZT0iRGlhcG9zaXRpdmEiLz4NCgkJPHVpdGV4dCBuYW1lPSJUSFVNQl9JTkZPIiB2YWx1ZT0iVGl0b2xvL1RlbXBvIi8+DQoJCTx1aXRleHQgbmFtZT0iQVRUQUNITkFNRV9IRUFESU5HIiB2YWx1ZT0iTm9tZSBmaWxlIi8+DQoJCTx1aXRleHQgbmFtZT0iQVRUQUNIU0laRV9IRUFESU5HIiB2YWx1ZT0iRGltZW5zaW9uZSIvPg0KCQk8dWl0ZXh0IG5hbWU9IlNMSURFX05PVEVTIiB2YWx1ZT0iTm90ZSBkaWFwb3NpdGl2YSIvPg0KCQk8IS0tcXVpeiBwb2QgYW5kIG1lc3NhZ2UgYm94IHRleHRzLS0+DQoJCTx1aXRleHQgbmFtZT0iUVVJWlBPRF9RVUlaX0FUVEVNUFQiIHZhbHVlPSJUZW50YXRpdm8gcXVpejoiLz4NCgkJPHVpdGV4dCBuYW1lPSJRVUlaUE9EX1FVSVpfQVRURU1QVF9WQUxVRSIgdmFsdWU9IiVuIGRpICV0Ii8+DQoJCTx1aXRleHQgbmFtZT0iUVVJWlBPRF9RVUlaX1NDT1JFIiB2YWx1ZT0iUHVudGVnZ2lvOiIvPg0KCQk8dWl0ZXh0IG5hbWU9IlFVSVpQT0RfUVVJWl9QQVNTU0NPUkUiIHZhbHVlPSJQdW50ZWdnaW8gbWluaW1vOiIvPg0KCQk8dWl0ZXh0IG5hbWU9IlFVSVpQT0RfUVVJWl9NQVhTQ09SRSIgdmFsdWU9IlB1bnRlZ2dpbyBtYXNzaW1vOiIvPg0KCQk8dWl0ZXh0IG5hbWU9IlFVSVpQT0RfUVVFU0FUTVBUX1NUUiIgdmFsdWU9IlRlbnRhdGl2bzogJW4gZGkgJXQiLz4NCgkJPHVpdGV4dCBuYW1lPSJRVUlaUE9EX1FVRVNUWVBFX1NUUiIgdmFsdWU9IlRpcG86ICVzIi8+DQoJCTx1aXRleHQgbmFtZT0iUVVJWlBPRF9RVUVTVFlQRV9HUkQiIHZhbHVlPSJDb24gdmFsdXRhemlvbmUiLz4NCgkJPHVpdGV4dCBuYW1lPSJRVUlaUE9EX1FVRVNUWVBFX1NWWSIgdmFsdWU9IkluZGFnaW5lIi8+DQoJCTx1aXRleHQgbmFtZT0iUVVJWlBPRF9RVUlaQVRNUFRfSU5GIiB2YWx1ZT0iSW5maW5pdGkiLz4NCgkJPHVpdGV4dCBuYW1lPSJRVUlaUE9EX1FVRVNBVE1QVF9JTkYiIHZhbHVlPSJJbmZpbml0aSIvPg0KCQk8dWl0ZXh0IG5hbWU9IldBUk5JTkdNU0dfWUVTU1RSSU5HIiB2YWx1ZT0iU8OsIi8+DQoJCTx1aXRleHQgbmFtZT0iV0FSTklOR01TR19OT1NUUklORyIgdmFsdWU9Ik5vIi8+DQoJCTx1aXRleHQgbmFtZT0iV0FSTklOR01TR19USVRMRVNUUklORyIgdmFsdWU9IkF2dmVydGVuemEgbmF2aWdhemlvbmUgcXVpeiIvPg0KCQk8dWl0ZXh0IG5hbWU9IldBUk5JTkdNU0dfTVNHU1RSSU5HIiB2YWx1ZT0iT2Njb3JyZSBhbmNvcmEgcmlzcG9uZGVyZSBhZCBhbGN1bmUgZG9tYW5kZSBkZWwgcXVpei4mI3hBOyYjeEE7U2UgZmF0ZSBjbGljIHN1IFPDrCwgdXNjaXJldGUgZGFsIHF1aXouIEZhdGUgY2xpYyBzdSBObyBwZXIgY29udGludWFyZSBpbCBxdWl6LiIvPg0KCQk8dWl0ZXh0IG5hbWU9IklORk9STUFUSU9OX0gyNjRfRkxBU0hQTEFZRVIiIHZhbHVlPSJMYSB2ZXJzaW9uZSBkaSBGbGFzaCBQbGF5ZXIgYXR0dWFsbWVudGUgaW5zdGFsbGF0YSBub24gc3VwcG9ydGEgcXVlc3RvIHZpZGVvLiBGYXRlIGNsaWMgc3VsbCdhcmVhIGRlbCB2aWRlbyBwZXIgc2NhcmljYXJlIGwndWx0aW1hIHZlcnNpb25lIGR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IGJhcnJhIGxhdGVyYWxlIGFpIHBhcnRlY2lwYW50aSIvPg0KCQk8dWl0ZXh0IG5hbWU9Ik1VVEUiIHZhbHVlPSJEaXNhdHRpdmEgYXVkaW8iLz4NCgkJPHVpdGV4dCBuYW1lPSJET0NXUkFQX1RJVExFIiB2YWx1ZT0iQWxsZWdhdG8gZmlsZSBQcmVzZW50ZXIiLz4NCgkJPHVpdGV4dCBuYW1lPSJET0NXUkFQX01TRyIgdmFsdWU9IlNhbHZhIGluIFJpc29yc2UgZGVsIGNvbXB1dGVyIi8+DQoJCTx1aXRleHQgbmFtZT0iRE9DV1JBUF9QUk9NUFQiIHZhbHVlPSJDbGljIHBlciBzY2FyaWNhcmUiLz4NCgk8L2xhbmd1YWdlPg0KCTxsYW5ndWFnZSBpZD0ibmw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ICVuIi8+DQoJCTwhLS0gc3Vic3RpdHV0aW9uOiAlbiA9PSBzbGlkZSBudW1iZXIgLS0+DQoJCTwhLS0gc3Vic3RpdHV0aW9uOiAldCA9PSB0b3RhbCBzbGlkZSBjb3VudCAtLT4NCgkJPHVpdGV4dCBuYW1lPSJTQ1JVQkJBUlNUQVRVU19TTElERUlORk8iIHZhbHVlPSJEaWEgJW4gLyAldCB8ICIvPg0KCQk8dWl0ZXh0IG5hbWU9IlNDUlVCQkFSU1RBVFVTX1NUT1BQRUQiIHZhbHVlPSJHZXN0b3B0Ii8+DQoJCTx1aXRleHQgbmFtZT0iU0NSVUJCQVJTVEFUVVNfUExBWUlORyIgdmFsdWU9IkFmc3BlbGVuIi8+DQoJCTx1aXRleHQgbmFtZT0iU0NSVUJCQVJTVEFUVVNfTk9BVURJTyIgdmFsdWU9IkdlZW4gYXVkaW8iLz4NCgkJPHVpdGV4dCBuYW1lPSJTQ1JVQkJBUlNUQVRVU19WSURQTEFZSU5HIiB2YWx1ZT0iVmlkZW8gYWZzcGVsZW4iLz4NCgkJPHVpdGV4dCBuYW1lPSJTQ1JVQkJBUlNUQVRVU19MT0FESU5HIiB2YWx1ZT0iTGFkZW4iLz4NCgkJPHVpdGV4dCBuYW1lPSJTQ1JVQkJBUlNUQVRVU19CVUZGRVJJTkciIHZhbHVlPSJCdWZmZXJlbiIvPg0KCQk8dWl0ZXh0IG5hbWU9IlNDUlVCQkFSU1RBVFVTX1FVRVNUSU9OIiB2YWx1ZT0iVnJhYWcgbWV0IGFudHdvb3JkIi8+DQoJCTx1aXRleHQgbmFtZT0iU0NSVUJCQVJTVEFUVVNfUkVWSUVXUVVJWiIgdmFsdWU9IlF1aXogY29udHJvbGVyZW4iLz4NCgkJPCEtLSBzdWJzdGl0dXRpb246ICVtID09IG1pbnV0ZXMgcmVtYWluaW5nIC0tPg0KCQk8IS0tIHN1YnN0aXR1dGlvbjogJXMgPT0gc2Vjb25kcyByZW1haW5pbmcgLS0+DQoJCTx1aXRleHQgbmFtZT0iRUxBUFNFRCIgdmFsdWU9IkVyIHJlc3RlcmVuICVtIG1pbnV0ZW4gJXMgc2Vjb25kZW4iLz4NCgkJPHVpdGV4dCBuYW1lPSJOT1RGT1VORCIgdmFsdWU9Ik5pZXRzIGdldm9uZGVuIi8+DQoJCTx1aXRleHQgbmFtZT0iQVRUQUNITUVOVFMiIHZhbHVlPSJCaWpsYWdlbiIvPg0KCQk8IS0tIHN1YnN0aXR1dGlvbjogJXAgPT0gY3VycmVudCBzcGVha2VyJ3MgdGl0bGUgLS0+DQoJCTx1aXRleHQgbmFtZT0iQklPV0lOX1RJVExFIiB2YWx1ZT0iQmlvZ3JhZmllOiAlcCIvPg0KCQk8dWl0ZXh0IG5hbWU9IkJJT0JUTl9USVRMRSIgdmFsdWU9IkJpb2dyYWZpZSIvPg0KCQk8dWl0ZXh0IG5hbWU9IkRJVklERVJCVE5fVElUTEUiIHZhbHVlPSJ8Ii8+DQoJCTx1aXRleHQgbmFtZT0iQ09OVEFDVEJUTl9USVRMRSIgdmFsdWU9IkNvbnRhY3QiLz4NCgkJPHVpdGV4dCBuYW1lPSJUQUJfUVVJWiIgdmFsdWU9IlF1aXoiLz4NCgkJPHVpdGV4dCBuYW1lPSJUQUJfT1VUTElORSIgdmFsdWU9Ik92ZXJ6aWNodCIvPg0KCQk8dWl0ZXh0IG5hbWU9IlRBQl9USFVNQiIgdmFsdWU9Ik1pbmlhdHV1ciIvPg0KCQk8dWl0ZXh0IG5hbWU9IlRBQl9OT1RFUyIgdmFsdWU9Ik5vdGl0aWVzIi8+DQoJCTx1aXRleHQgbmFtZT0iVEFCX1NFQVJDSCIgdmFsdWU9IlpvZWtlbiIvPg0KCQk8dWl0ZXh0IG5hbWU9IlNMSURFX0hFQURJTkciIHZhbHVlPSJUaXRlbCB2YW4gZGlhIi8+DQoJCTx1aXRleHQgbmFtZT0iRFVSQVRJT05fSEVBRElORyIgdmFsdWU9IkR1dXIiLz4NCgkJPHVpdGV4dCBuYW1lPSJTRUFSQ0hfSEVBRElORyIgdmFsdWU9IlpvZWtlbiBuYWFyIHRla3N0OiIvPg0KCQk8dWl0ZXh0IG5hbWU9IlRIVU1CX0hFQURJTkciIHZhbHVlPSJEaWEiLz4NCgkJPHVpdGV4dCBuYW1lPSJUSFVNQl9JTkZPIiB2YWx1ZT0iVGl0ZWwvZHV1ciB2YW4gZGlhIi8+DQoJCTx1aXRleHQgbmFtZT0iQVRUQUNITkFNRV9IRUFESU5HIiB2YWx1ZT0iQmVzdGFuZHNuYWFtIi8+DQoJCTx1aXRleHQgbmFtZT0iQVRUQUNIU0laRV9IRUFESU5HIiB2YWx1ZT0iR3Jvb3R0ZSIvPg0KCQk8dWl0ZXh0IG5hbWU9IlNMSURFX05PVEVTIiB2YWx1ZT0iRGlhbm90aXRpZXMiLz4NCgkJPCEtLXF1aXogcG9kIGFuZCBtZXNzYWdlIGJveCB0ZXh0cy0tPg0KCQk8dWl0ZXh0IG5hbWU9IlFVSVpQT0RfUVVJWl9BVFRFTVBUIiB2YWx1ZT0iUXVpenBvZ2luZzoiLz4NCgkJPHVpdGV4dCBuYW1lPSJRVUlaUE9EX1FVSVpfQVRURU1QVF9WQUxVRSIgdmFsdWU9IiVuIHZhbiAldCIvPg0KCQk8dWl0ZXh0IG5hbWU9IlFVSVpQT0RfUVVJWl9TQ09SRSIgdmFsdWU9IkJlaGFhbGRlIHNjb3JlOiIvPg0KCQk8dWl0ZXh0IG5hbWU9IlFVSVpQT0RfUVVJWl9QQVNTU0NPUkUiIHZhbHVlPSJWb2xkb2VuZGUgc2NvcmU6Ii8+DQoJCTx1aXRleHQgbmFtZT0iUVVJWlBPRF9RVUlaX01BWFNDT1JFIiB2YWx1ZT0iTWF4aW1hYWwgaGFhbGJhcmUgc2NvcmU6Ii8+DQoJCTx1aXRleHQgbmFtZT0iUVVJWlBPRF9RVUVTQVRNUFRfU1RSIiB2YWx1ZT0iUG9naW5nOiAlbiB2YW4gJXQiLz4NCgkJPHVpdGV4dCBuYW1lPSJRVUlaUE9EX1FVRVNUWVBFX1NUUiIgdmFsdWU9IlR5cGU6ICVzIi8+DQoJCTx1aXRleHQgbmFtZT0iUVVJWlBPRF9RVUVTVFlQRV9HUkQiIHZhbHVlPSJUZWx0IHZvb3Igc2NvcmUiLz4NCgkJPHVpdGV4dCBuYW1lPSJRVUlaUE9EX1FVRVNUWVBFX1NWWSIgdmFsdWU9IkVucXXDqnRlIi8+DQoJCTx1aXRleHQgbmFtZT0iUVVJWlBPRF9RVUlaQVRNUFRfSU5GIiB2YWx1ZT0iT25iZXBlcmt0Ii8+DQoJCTx1aXRleHQgbmFtZT0iUVVJWlBPRF9RVUVTQVRNUFRfSU5GIiB2YWx1ZT0iT25iZXBlcmt0Ii8+DQoJCTx1aXRleHQgbmFtZT0iV0FSTklOR01TR19ZRVNTVFJJTkciIHZhbHVlPSJKYSIvPg0KCQk8dWl0ZXh0IG5hbWU9IldBUk5JTkdNU0dfTk9TVFJJTkciIHZhbHVlPSJOZWUiLz4NCgkJPHVpdGV4dCBuYW1lPSJXQVJOSU5HTVNHX1RJVExFU1RSSU5HIiB2YWx1ZT0iV2FhcnNjaHV3aW5nIG1ldCBiZXRyZWtraW5nIHRvdCBxdWl6bmF2aWdhdGllIi8+DQoJCTx1aXRleHQgbmFtZT0iV0FSTklOR01TR19NU0dTVFJJTkciIHZhbHVlPSJVIGhlYnQgbmlldCBhbGxlIHZyYWdlbiBpbiBkZXplIHF1aXogYmVhbnR3b29yZC4mI3hBOyYjeEE7S2xpayBvcCBKYSBvbSBkZSBxdWl6IGFmIHRlIHNsdWl0ZW4uIEtsaWsgb3AgTmVlIG9tIGRlIHF1aXogdm9vcnQgdGUgemV0dGVuLiIvPg0KCQk8dWl0ZXh0IG5hbWU9IklORk9STUFUSU9OX0gyNjRfRkxBU0hQTEFZRVIiIHZhbHVlPSJEZXplIHZpZGVvIHdvcmR0IG5pZXQgb25kZXJzdGV1bmQgZG9vciBkZSB2ZXJzaWUgdmFuIEZsYXNoIFBsYXllciBkaWUgbW9tZW50ZWVsIG9wIHV3IGNvbXB1dGVyIGlzIGdlw69uc3RhbGxlZXJkLiBLbGlrIGluIGRlIHZpZGVvIG9tIGRlIG5pZXV3c3RlIEZsYXNoIFBsYXllciB0ZSBkb3dubG9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aaWpwYW5lZWwgYWFuIGRlZWxuZW1lcnMgd2VlcmdldmVuIi8+DQoJCTx1aXRleHQgbmFtZT0iTVVURSIgdmFsdWU9IkRlbXBlbiIvPg0KCQk8dWl0ZXh0IG5hbWU9IkRPQ1dSQVBfVElUTEUiIHZhbHVlPSJQcmVzZW50ZXItYmVzdGFuZHNiaWpsYWdlIi8+DQoJCTx1aXRleHQgbmFtZT0iRE9DV1JBUF9NU0ciIHZhbHVlPSJPcHNsYWFuIGluIERlemUgY29tcHV0ZXIiLz4NCgkJPHVpdGV4dCBuYW1lPSJET0NXUkFQX1BST01QVCIgdmFsdWU9IktsaWsgb20gdGUgZG93bmxvYWRlbiIvPg0KCTwvbGFuZ3VhZ2U+DQoJPGxhbmd1YWdlIGlkPSJjbiI+DQoJCTwhLS0gZm9ybWF0IGZvciB1aWZvbnQgdmFsdWUgaXMgImZvbnQsc2l6ZSxpc2JvbGQsaXNpdGFsaWMsaXNzaGFkb3dlZCIgLS0+DQoJCTx1aWZvbnQgbmFtZT0iRk9OVF9RVUlaWklORyIgdmFsdWU9IuWui+S9ky0xODAzMCwxMCxmYWxzZSxmYWxzZSxmYWxzZSIvPg0KCQk8dWlmb250IG5hbWU9IkZPTlRfU0NSVUJTVEFUVVMiIHZhbHVlPSLlrovkvZMtMTgwMzAsMTAsdHJ1ZSxmYWxzZSx0cnVlIi8+DQoJCTx1aWZvbnQgbmFtZT0iRk9OVF9TQ1JVQlRJTUUiIHZhbHVlPSLlrovkvZMtMTgwMzAsMTAsZmFsc2UsZmFsc2UsdHJ1ZSIvPg0KCQk8dWlmb250IG5hbWU9IkZPTlRfRUxBUFNFRFRJTUUiIHZhbHVlPSLlrovkvZMtMTgwMzAsMTAsdHJ1ZSxmYWxzZSx0cnVlIi8+DQoJCTx1aWZvbnQgbmFtZT0iRk9OVF9VVElMU01FTlUiIHZhbHVlPSLlrovkvZMtMTgwMzAsMTAsdHJ1ZSxmYWxzZSxmYWxzZSIvPg0KCQk8dWlmb250IG5hbWU9IkZPTlRfVEFCUyIgdmFsdWU9IuWui+S9ky0xODAzMCwxNCx0cnVlLGZhbHNlLHRydWUiLz4NCgkJPHVpZm9udCBuYW1lPSJGT05UX1BSRVNFTlRBVElPTk5BTUUiIHZhbHVlPSLlrovkvZMtMTgwMzAsMTQsZmFsc2UsZmFsc2UsdHJ1ZSIvPg0KCQk8dWlmb250IG5hbWU9IkZPTlRfUFJFU0VOVEVSTkFNRSIgdmFsdWU9IuWui+S9ky0xODAzMCwxNCx0cnVlLGZhbHNlLHRydWUiLz4NCgkJPHVpZm9udCBuYW1lPSJGT05UX1BSRVNFTlRFUlRJVExFIiB2YWx1ZT0i5a6L5L2TLTE4MDMwLDEzLGZhbHNlLGZhbHNlLHRydWUiLz4NCgkJPHVpZm9udCBuYW1lPSJGT05UX0JJT0JUTiIgdmFsdWU9IuWui+S9ky0xODAzMCwxMCxmYWxzZSxmYWxzZSx0cnVlIi8+DQoJCTx1aWZvbnQgbmFtZT0iRk9OVF9OT1RFUyIgdmFsdWU9IuWui+S9ky0xODAzMCwxMixmYWxzZSxmYWxzZSxmYWxzZSIvPg0KCQk8dWlmb250IG5hbWU9IkZPTlRfT1VUTElORSIgdmFsdWU9IuWui+S9ky0xODAzMCwxMixmYWxzZSxmYWxzZSx0cnVlIi8+DQoJCTx1aWZvbnQgbmFtZT0iRk9OVF9TRUFSQ0giIHZhbHVlPSLlrovkvZMtMTgwMzAsMTIsZmFsc2UsZmFsc2UsdHJ1ZSIvPg0KCQk8dWlmb250IG5hbWU9IkZPTlRfVEhVTUIiIHZhbHVlPSLlrovkvZMtMTgwMzAsMTAsZmFsc2UsZmFsc2UsdHJ1ZSIvPg0KCQk8dWlmb250IG5hbWU9IkZPTlRfQklPV0lOIiB2YWx1ZT0i5a6L5L2TLTE4MDMwLDEyLGZhbHNlLGZhbHNlLGZhbHNlIi8+DQoJCTx1aWZvbnQgbmFtZT0iRk9OVF9MSVNUSEVBRElORyIgdmFsdWU9IuWui+S9ky0xODAzMCwxMCxmYWxzZSxmYWxzZSxmYWxzZSIvPg0KCQk8dWlmb250IG5hbWU9IkZPTlRfV0lOVElUTEUiIHZhbHVlPSLlrovkvZMtMTgwMzAsMTAsZmFsc2UsZmFsc2UsdHJ1ZSIvPg0KCQk8dWlmb250IG5hbWU9IkZPTlRfQVRUQUNITUVOVFMiIHZhbHVlPSLlrovkvZMtMTgwMzAsMTIsZmFsc2UsZmFsc2UsdHJ1ZSIvPg0KCQk8IS0tcXVpeiBwb2QgYW5kIG1lc3NhZ2UgYm94IHRleHQgZm9udHMtLT4NCgkJPHVpZm9udCBuYW1lPSJGT05UX01TR0JPWF9XSU5USVRMRSIgdmFsdWU9IuWui+S9ky0xODAzMCwxMix0cnVlLGZhbHNlLHRydWUiLz4NCgkJPHVpZm9udCBuYW1lPSJGT05UX01TR0JPWF9NU0ciIHZhbHVlPSLlrovkvZMtMTgwMzAsMTIsZmFsc2UsZmFsc2UsdHJ1ZSIvPg0KCQk8dWlmb250IG5hbWU9IkZPTlRfTVNHQk9YX09QVElPTlMiIHZhbHVlPSLlrovkvZMtMTgwMzAsMTAsdHJ1ZSxmYWxzZSx0cnVlIi8+DQoJCTx1aWZvbnQgbmFtZT0iRk9OVF9RVUlaUE9EX1FVSVpfVElUTEUiIHZhbHVlPSLlrovkvZMtMTgwMzAsMTIsdHJ1ZSxmYWxzZSx0cnVlIi8+DQoJCTx1aWZvbnQgbmFtZT0iRk9OVF9RVUlaUE9EX1FVSVpfQVRURU1QVCIgdmFsdWU9IuWui+S9ky0xODAzMCwxMCxmYWxzZSxmYWxzZSx0cnVlIi8+DQoJCTx1aWZvbnQgbmFtZT0iRk9OVF9RVUlaUE9EX1FVSVpfQVRURU1QVF9WQUxVRSIgdmFsdWU9IuWui+S9ky0xODAzMCwxMCx0cnVlLGZhbHNlLHRydWUiLz4NCgkJPHVpZm9udCBuYW1lPSJGT05UX1FVSVpQT0RfUVVFU1RJT05fU0NPUkUiIHZhbHVlPSLlrovkvZMtMTgwMzAsMTAsZmFsc2UsZmFsc2UsdHJ1ZSIvPg0KCQk8dWlmb250IG5hbWU9IkZPTlRfUVVJWlBPRF9RVUVTVElPTl9TQ09SRV9WQUxVRSIgdmFsdWU9IuWui+S9ky0xODAzMCwxMCx0cnVlLGZhbHNlLHRydWUiLz4NCgkJPHVpZm9udCBuYW1lPSJGT05UX1FVSVpQT0RfUVVFU1RJT05fQVRURU1QVCIgdmFsdWU9IuWui+S9ky0xODAzMCwxMCxmYWxzZSxmYWxzZSx0cnVlIi8+DQoJCTx1aWZvbnQgbmFtZT0iRk9OVF9RVUlaUE9EX1FVRVNUSU9OX0FUVEVNUFRfVkFMVUUiIHZhbHVlPSLlrovkvZMtMTgwMzAsMTAsdHJ1ZSxmYWxzZSx0cnVlIi8+DQoJCTx1aWZvbnQgbmFtZT0iRk9OVF9RVUlaUE9EX1FVRVNUSU9OX1RBRyIgdmFsdWU9IuWui+S9ky0xODAzMCwxMix0cnVlLGZhbHNlLHRydWUiLz4NCgkJPHVpZm9udCBuYW1lPSJGT05UX1FVSVpQT0RfUVVJWl9RVUVTVElPTl9DT1VOVCIgdmFsdWU9IuWui+S9ky0xODAzMCwxMCxmYWxzZSxmYWxzZSx0cnVlIi8+DQoJCTx1aWZvbnQgbmFtZT0iRk9OVF9RVUlaUE9EX1FVSVpfUVVFU1RJT05fQ09VTlRfVkFMVUUiIHZhbHVlPSLlrovkvZMtMTgwMzAsMTAsdHJ1ZSxmYWxzZSx0cnVlIi8+DQoJCTx1aWZvbnQgbmFtZT0iRk9OVF9RVUlaUE9EX1FVSVpfUVVFU1RJT05fQVRURU1QVEVEIiB2YWx1ZT0i5a6L5L2TLTE4MDMwLDEwLGZhbHNlLGZhbHNlLHRydWUiLz4NCgkJPHVpZm9udCBuYW1lPSJGT05UX1FVSVpQT0RfUVVJWl9RVUVTVElPTl9BVFRFTVBURURfVkFMVUUiIHZhbHVlPSLlrovkvZMtMTgwMzAsMTAsdHJ1ZSxmYWxzZSx0cnVlIi8+DQoJCTx1aWZvbnQgbmFtZT0iRk9OVF9RVUlaUE9EX1FVSVpfU0NPUkVfVEFHIiB2YWx1ZT0i5a6L5L2TLTE4MDMwLDEyLHRydWUsZmFsc2UsdHJ1ZSIvPg0KCQk8dWlmb250IG5hbWU9IkZPTlRfUVVJWlBPRF9RVUlaX1NDT1JFIiB2YWx1ZT0i5a6L5L2TLTE4MDMwLDEwLGZhbHNlLGZhbHNlLHRydWUiLz4NCgkJPHVpZm9udCBuYW1lPSJGT05UX1FVSVpQT0RfUVVJWl9TQ09SRV9WQUxVRSIgdmFsdWU9IuWui+S9ky0xODAzMCwxMCx0cnVlLGZhbHNlLHRydWUiLz4NCgkJPHVpZm9udCBuYW1lPSJGT05UX1FVSVpQT0RfUVVJWl9NQVhTQ09SRSIgdmFsdWU9IuWui+S9ky0xODAzMCwxMCxmYWxzZSxmYWxzZSx0cnVlIi8+DQoJCTx1aWZvbnQgbmFtZT0iRk9OVF9RVUlaUE9EX1FVSVpfTUFYU0NPUkVfVkFMVUUiIHZhbHVlPSLlrovkvZMtMTgwMzAsMTAsdHJ1ZSxmYWxzZSx0cnVlIi8+DQoJCTx1aWZvbnQgbmFtZT0iRk9OVF9RVUlaUE9EX1FVSVpfUEFTU1NDT1JFIiB2YWx1ZT0i5a6L5L2TLTE4MDMwLDEwLGZhbHNlLGZhbHNlLHRydWUiLz4NCgkJPHVpZm9udCBuYW1lPSJGT05UX1FVSVpQT0RfUVVJWl9QQVNTU0NPUkVfVkFMVUUiIHZhbHVlPSLlrovkvZMtMTgwMzAsMTAsdHJ1ZSxmYWxzZSx0cnVlIi8+DQoJCTwhLS0gdWl0ZXh0IC0tPg0KCQk8IS0tIHN1YnN0aXR1dGlvbjogJW4gPT0gc2xpZGUgbnVtYmVyIC0tPg0KCQk8dWl0ZXh0IG5hbWU9IlVOTkFNRURTTElERVRJVExFIiB2YWx1ZT0i5bm754Gv54mHICVuIi8+DQoJCTwhLS0gc3Vic3RpdHV0aW9uOiAlbiA9PSBzbGlkZSBudW1iZXIgLS0+DQoJCTwhLS0gc3Vic3RpdHV0aW9uOiAldCA9PSB0b3RhbCBzbGlkZSBjb3VudCAtLT4NCgkJPHVpdGV4dCBuYW1lPSJTQ1JVQkJBUlNUQVRVU19TTElERUlORk8iIHZhbHVlPSLlubvnga/niYcgJW4gLyAldCB8ICIvPg0KCQk8dWl0ZXh0IG5hbWU9IlNDUlVCQkFSU1RBVFVTX1NUT1BQRUQiIHZhbHVlPSLlt7LlgZzmraIiLz4NCgkJPHVpdGV4dCBuYW1lPSJTQ1JVQkJBUlNUQVRVU19QTEFZSU5HIiB2YWx1ZT0i5q2j5Zyo5pKt5pS+Ii8+DQoJCTx1aXRleHQgbmFtZT0iU0NSVUJCQVJTVEFUVVNfTk9BVURJTyIgdmFsdWU9IuaXoOmfs+mikSIvPg0KCQk8dWl0ZXh0IG5hbWU9IlNDUlVCQkFSU1RBVFVTX1ZJRFBMQVlJTkciIHZhbHVlPSLop4bpopHmkq3mlL4iLz4NCgkJPHVpdGV4dCBuYW1lPSJTQ1JVQkJBUlNUQVRVU19MT0FESU5HIiB2YWx1ZT0i5q2j5Zyo6L295YWlIi8+DQoJCTx1aXRleHQgbmFtZT0iU0NSVUJCQVJTVEFUVVNfQlVGRkVSSU5HIiB2YWx1ZT0i5q2j5Zyo6L+b6KGM57yT5Yay5aSE55CGIi8+DQoJCTx1aXRleHQgbmFtZT0iU0NSVUJCQVJTVEFUVVNfUVVFU1RJT04iIHZhbHVlPSLlm57nrZTpl67popgiLz4NCgkJPHVpdGV4dCBuYW1lPSJTQ1JVQkJBUlNUQVRVU19SRVZJRVdRVUlaIiB2YWx1ZT0i5q2j5Zyo5a6h6ZiF5rWL6aqMIi8+DQoJCTwhLS0gc3Vic3RpdHV0aW9uOiAlbSA9PSBtaW51dGVzIHJlbWFpbmluZyAtLT4NCgkJPCEtLSBzdWJzdGl0dXRpb246ICVzID09IHNlY29uZHMgcmVtYWluaW5nIC0tPg0KCQk8dWl0ZXh0IG5hbWU9IkVMQVBTRUQiIHZhbHVlPSLliankvZkgJW0g5YiG6ZKfICVzIOenkiIvPg0KCQk8dWl0ZXh0IG5hbWU9Ik5PVEZPVU5EIiB2YWx1ZT0i5pyq5om+5Yiw5Lu75L2V5YaF5a65Ii8+DQoJCTx1aXRleHQgbmFtZT0iQVRUQUNITUVOVFMiIHZhbHVlPSLpmYTku7YiLz4NCgkJPCEtLSBzdWJzdGl0dXRpb246ICVwID09IGN1cnJlbnQgc3BlYWtlcidzIHRpdGxlIC0tPg0KCQk8dWl0ZXh0IG5hbWU9IkJJT1dJTl9USVRMRSIgdmFsdWU9IuS4quS6uueugOS7izogJXAiLz4NCgkJPHVpdGV4dCBuYW1lPSJCSU9CVE5fVElUTEUiIHZhbHVlPSLkuKrkurrnroDku4siLz4NCgkJPHVpdGV4dCBuYW1lPSJESVZJREVSQlROX1RJVExFIiB2YWx1ZT0ifCIvPg0KCQk8dWl0ZXh0IG5hbWU9IkNPTlRBQ1RCVE5fVElUTEUiIHZhbHVlPSLogZTns7vmlrnlvI8iLz4NCgkJPHVpdGV4dCBuYW1lPSJUQUJfUVVJWiIgdmFsdWU9Iua1i+mqjCIvPg0KCQk8dWl0ZXh0IG5hbWU9IlRBQl9PVVRMSU5FIiB2YWx1ZT0i5aSn57qyIi8+DQoJCTx1aXRleHQgbmFtZT0iVEFCX1RIVU1CIiB2YWx1ZT0i57yp55Wl5Zu+Ii8+DQoJCTx1aXRleHQgbmFtZT0iVEFCX05PVEVTIiB2YWx1ZT0i5aSH5rOoIi8+DQoJCTx1aXRleHQgbmFtZT0iVEFCX1NFQVJDSCIgdmFsdWU9IuaQnOe0oiIvPg0KCQk8dWl0ZXh0IG5hbWU9IlNMSURFX0hFQURJTkciIHZhbHVlPSLlubvnga/niYfmoIfpopgiLz4NCgkJPHVpdGV4dCBuYW1lPSJEVVJBVElPTl9IRUFESU5HIiB2YWx1ZT0i5oyB57ut5pe26Ze0Ii8+DQoJCTx1aXRleHQgbmFtZT0iU0VBUkNIX0hFQURJTkciIHZhbHVlPSLmkJzntKLmlofmnKw6Ii8+DQoJCTx1aXRleHQgbmFtZT0iVEhVTUJfSEVBRElORyIgdmFsdWU9IuW5u+eBr+eJhyIvPg0KCQk8dWl0ZXh0IG5hbWU9IlRIVU1CX0lORk8iIHZhbHVlPSLlubvnga/niYfmoIfpopgv5oyB57ut5pe26Ze0Ii8+DQoJCTx1aXRleHQgbmFtZT0iQVRUQUNITkFNRV9IRUFESU5HIiB2YWx1ZT0i5paH5Lu25ZCNIi8+DQoJCTx1aXRleHQgbmFtZT0iQVRUQUNIU0laRV9IRUFESU5HIiB2YWx1ZT0i5aSn5bCPIi8+DQoJCTx1aXRleHQgbmFtZT0iU0xJREVfTk9URVMiIHZhbHVlPSLlubvnga/niYflpIfms6giLz4NCgkJPCEtLXF1aXogcG9kIGFuZCBtZXNzYWdlIGJveCB0ZXh0cy0tPg0KCQk8dWl0ZXh0IG5hbWU9IlFVSVpQT0RfUVVJWl9BVFRFTVBUIiB2YWx1ZT0i5rWL6aqM5bCd6K+V5qyh5pWwOiIvPg0KCQk8dWl0ZXh0IG5hbWU9IlFVSVpQT0RfUVVJWl9BVFRFTVBUX1ZBTFVFIiB2YWx1ZT0i56ysICVuIOasoe+8jOWFsSAldCDmrKEiLz4NCgkJPHVpdGV4dCBuYW1lPSJRVUlaUE9EX1FVSVpfU0NPUkUiIHZhbHVlPSLlvpfliIY6Ii8+DQoJCTx1aXRleHQgbmFtZT0iUVVJWlBPRF9RVUlaX1BBU1NTQ09SRSIgdmFsdWU9IuWPiuagvOWIhuaVsDoiLz4NCgkJPHVpdGV4dCBuYW1lPSJRVUlaUE9EX1FVSVpfTUFYU0NPUkUiIHZhbHVlPSLmnIDpq5jliIbmlbA6Ii8+DQoJCTx1aXRleHQgbmFtZT0iUVVJWlBPRF9RVUVTQVRNUFRfU1RSIiB2YWx1ZT0i5bCd6K+V5qyh5pWwOiDnrKwgJW4g5qyh77yM5YWxICV0IOasoSIvPg0KCQk8dWl0ZXh0IG5hbWU9IlFVSVpQT0RfUVVFU1RZUEVfU1RSIiB2YWx1ZT0i57G75Z6LOiAlcyIvPg0KCQk8dWl0ZXh0IG5hbWU9IlFVSVpQT0RfUVVFU1RZUEVfR1JEIiB2YWx1ZT0i6K+E57qnIi8+DQoJCTx1aXRleHQgbmFtZT0iUVVJWlBPRF9RVUVTVFlQRV9TVlkiIHZhbHVlPSLosIPmn6UiLz4NCgkJPHVpdGV4dCBuYW1lPSJRVUlaUE9EX1FVSVpBVE1QVF9JTkYiIHZhbHVlPSLml6DpmZAiLz4NCgkJPHVpdGV4dCBuYW1lPSJRVUlaUE9EX1FVRVNBVE1QVF9JTkYiIHZhbHVlPSLml6DpmZAiLz4NCgkJPHVpdGV4dCBuYW1lPSJXQVJOSU5HTVNHX1lFU1NUUklORyIgdmFsdWU9IuaYryIvPg0KCQk8dWl0ZXh0IG5hbWU9IldBUk5JTkdNU0dfTk9TVFJJTkciIHZhbHVlPSLlkKYiLz4NCgkJPHVpdGV4dCBuYW1lPSJXQVJOSU5HTVNHX1RJVExFU1RSSU5HIiB2YWx1ZT0i5rWL6aqM5a+86Iiq6K2m5ZGKIi8+DQoJCTx1aXRleHQgbmFtZT0iV0FSTklOR01TR19NU0dTVFJJTkciIHZhbHVlPSLmraTmtYvpqozkuK3mnInmnKrlsJ3or5XkvZznrZTnmoTpl67popjjgIImI3hBOyYjeEE75Y2V5Ye74oCc5piv4oCd6YCA5Ye65q2k5rWL6aqM44CC5Y2V5Ye74oCc5ZCm4oCd57un57ut5rWL6aqM44CCIi8+DQoJCTx1aXRleHQgbmFtZT0iSU5GT1JNQVRJT05fSDI2NF9GTEFTSFBMQVlFUiIgdmFsdWU9IuW9k+WJjeWuieijheWcqOaCqOeahOiuoeeul+acuuS4iueahCBGbGFzaCBQbGF5ZXIg54mI5pys5LiN5pSv5oyB6K+l6KeG6aKR44CC5Y2V5Ye76KeG6aKR5Yy65Z+f5LiL6L295pyA5paw54mI5pys55qEIEZsYXNoIFBsYXllcu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lkJHlj4LliqDogIXmmL7npLrmj5DopoHmoI8iLz4NCgkJPHVpdGV4dCBuYW1lPSJNVVRFIiB2YWx1ZT0i6Z2Z6Z+zIi8+DQoJCTx1aXRleHQgbmFtZT0iRE9DV1JBUF9USVRMRSIgdmFsdWU9IlByZXNlbnRlciDmlofku7bpmYTku7YiLz4NCgkJPHVpdGV4dCBuYW1lPSJET0NXUkFQX01TRyIgdmFsdWU9IuS/neWtmOWIsOaIkeeahOiuoeeul+acuiIvPg0KCQk8dWl0ZXh0IG5hbWU9IkRPQ1dSQVBfUFJPTVBUIiB2YWx1ZT0i5Y2V5Ye75Lul5LiL6L29Ii8+DQoJPC9sYW5ndWFnZT4NCgk8bGFuZ3VhZ2UgaWQ9InRy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YXl0ICVuIi8+DQoJCTwhLS0gc3Vic3RpdHV0aW9uOiAlbiA9PSBzbGlkZSBudW1iZXIgLS0+DQoJCTwhLS0gc3Vic3RpdHV0aW9uOiAldCA9PSB0b3RhbCBzbGlkZSBjb3VudCAtLT4NCgkJPHVpdGV4dCBuYW1lPSJTQ1JVQkJBUlNUQVRVU19TTElERUlORk8iIHZhbHVlPSJTbGF5dCAlbiAvICV0IHwgIi8+DQoJCTx1aXRleHQgbmFtZT0iU0NSVUJCQVJTVEFUVVNfU1RPUFBFRCIgdmFsdWU9IkR1cmR1cnVsZHUiLz4NCgkJPHVpdGV4dCBuYW1lPSJTQ1JVQkJBUlNUQVRVU19QTEFZSU5HIiB2YWx1ZT0iT3luYXTEsWzEsXlvciIvPg0KCQk8dWl0ZXh0IG5hbWU9IlNDUlVCQkFSU1RBVFVTX05PQVVESU8iIHZhbHVlPSJTZXMgWW9rIi8+DQoJCTx1aXRleHQgbmFtZT0iU0NSVUJCQVJTVEFUVVNfVklEUExBWUlORyIgdmFsdWU9IlZpZGVvIE95bmF0xLFsxLF5b3IiLz4NCgkJPHVpdGV4dCBuYW1lPSJTQ1JVQkJBUlNUQVRVU19MT0FESU5HIiB2YWx1ZT0iWcO8a2xlbml5b3IiLz4NCgkJPHVpdGV4dCBuYW1lPSJTQ1JVQkJBUlNUQVRVU19CVUZGRVJJTkciIHZhbHVlPSJBcmFiZWxsZcSfZSBBbMSxbsSxeW9yIi8+DQoJCTx1aXRleHQgbmFtZT0iU0NSVUJCQVJTVEFUVVNfUVVFU1RJT04iIHZhbHVlPSJTb3J1eXUgWWFuxLF0bGEiLz4NCgkJPHVpdGV4dCBuYW1lPSJTQ1JVQkJBUlNUQVRVU19SRVZJRVdRVUlaIiB2YWx1ZT0iU8SxbmF2IMSwbmNlbGVuaXlvciIvPg0KCQk8IS0tIHN1YnN0aXR1dGlvbjogJW0gPT0gbWludXRlcyByZW1haW5pbmcgLS0+DQoJCTwhLS0gc3Vic3RpdHV0aW9uOiAlcyA9PSBzZWNvbmRzIHJlbWFpbmluZyAtLT4NCgkJPHVpdGV4dCBuYW1lPSJFTEFQU0VEIiB2YWx1ZT0iJW0gRGFraWthICVzIFNhbml5ZSBLYWxkxLEiLz4NCgkJPHVpdGV4dCBuYW1lPSJOT1RGT1VORCIgdmFsdWU9IkhlcmhhbmdpIEJpciDFnmV5IEJ1bHVubWFkxLEiLz4NCgkJPHVpdGV4dCBuYW1lPSJBVFRBQ0hNRU5UUyIgdmFsdWU9IkVrbGVy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xLBydGliYXQiLz4NCgkJPHVpdGV4dCBuYW1lPSJUQUJfUVVJWiIgdmFsdWU9IlPEsW5hdiIvPg0KCQk8dWl0ZXh0IG5hbWU9IlRBQl9PVVRMSU5FIiB2YWx1ZT0iQW5hIEhhdCIvPg0KCQk8dWl0ZXh0IG5hbWU9IlRBQl9USFVNQiIgdmFsdWU9IlJlc2ltIi8+DQoJCTx1aXRleHQgbmFtZT0iVEFCX05PVEVTIiB2YWx1ZT0iTm90bGFyIi8+DQoJCTx1aXRleHQgbmFtZT0iVEFCX1NFQVJDSCIgdmFsdWU9IkFyYSIvPg0KCQk8dWl0ZXh0IG5hbWU9IlNMSURFX0hFQURJTkciIHZhbHVlPSJTbGF5dCBCYcWfbMSxxJ/EsSIvPg0KCQk8dWl0ZXh0IG5hbWU9IkRVUkFUSU9OX0hFQURJTkciIHZhbHVlPSJTw7xyZSIvPg0KCQk8dWl0ZXh0IG5hbWU9IlNFQVJDSF9IRUFESU5HIiB2YWx1ZT0iTWV0bmkgYXJhOiIvPg0KCQk8dWl0ZXh0IG5hbWU9IlRIVU1CX0hFQURJTkciIHZhbHVlPSJTbGF5dCIvPg0KCQk8dWl0ZXh0IG5hbWU9IlRIVU1CX0lORk8iIHZhbHVlPSJTbGF5dCBCYcWfbMSxxJ/EsS9Tw7xyZXNpIi8+DQoJCTx1aXRleHQgbmFtZT0iQVRUQUNITkFNRV9IRUFESU5HIiB2YWx1ZT0iRG9zeWEgQWTEsSIvPg0KCQk8dWl0ZXh0IG5hbWU9IkFUVEFDSFNJWkVfSEVBRElORyIgdmFsdWU9IkJveXV0Ii8+DQoJCTx1aXRleHQgbmFtZT0iU0xJREVfTk9URVMiIHZhbHVlPSJTbGF5dCBOb3RsYXLEsSIvPg0KCQk8IS0tcXVpeiBwb2QgYW5kIG1lc3NhZ2UgYm94IHRleHRzLS0+DQoJCTx1aXRleHQgbmFtZT0iUVVJWlBPRF9RVUlaX0FUVEVNUFQiIHZhbHVlPSJTxLFuYXYgRGVuZW1lc2k6Ii8+DQoJCTx1aXRleHQgbmFtZT0iUVVJWlBPRF9RVUlaX0FUVEVNUFRfVkFMVUUiIHZhbHVlPSIlbi8ldCIvPg0KCQk8dWl0ZXh0IG5hbWU9IlFVSVpQT0RfUVVJWl9TQ09SRSIgdmFsdWU9IlB1YW46Ii8+DQoJCTx1aXRleHQgbmFtZT0iUVVJWlBPRF9RVUlaX1BBU1NTQ09SRSIgdmFsdWU9Ikdlw6dtZSBQdWFuxLE6Ii8+DQoJCTx1aXRleHQgbmFtZT0iUVVJWlBPRF9RVUlaX01BWFNDT1JFIiB2YWx1ZT0iTWFrc2ltdW0gUHVhbjoiLz4NCgkJPHVpdGV4dCBuYW1lPSJRVUlaUE9EX1FVRVNBVE1QVF9TVFIiIHZhbHVlPSJEZW5lbWU6ICVuLyV0Ii8+DQoJCTx1aXRleHQgbmFtZT0iUVVJWlBPRF9RVUVTVFlQRV9TVFIiIHZhbHVlPSJUw7xyOiAlcyIvPg0KCQk8dWl0ZXh0IG5hbWU9IlFVSVpQT0RfUVVFU1RZUEVfR1JEIiB2YWx1ZT0iQmFzYW1ha2zEsSIvPg0KCQk8dWl0ZXh0IG5hbWU9IlFVSVpQT0RfUVVFU1RZUEVfU1ZZIiB2YWx1ZT0iQW5rZXQiLz4NCgkJPHVpdGV4dCBuYW1lPSJRVUlaUE9EX1FVSVpBVE1QVF9JTkYiIHZhbHVlPSJTxLFuxLFyc8SxeiIvPg0KCQk8dWl0ZXh0IG5hbWU9IlFVSVpQT0RfUVVFU0FUTVBUX0lORiIgdmFsdWU9IlPEsW7EsXJzxLF6Ii8+DQoJCTx1aXRleHQgbmFtZT0iV0FSTklOR01TR19ZRVNTVFJJTkciIHZhbHVlPSJFdmV0Ii8+DQoJCTx1aXRleHQgbmFtZT0iV0FSTklOR01TR19OT1NUUklORyIgdmFsdWU9IkhhecSxciIvPg0KCQk8dWl0ZXh0IG5hbWU9IldBUk5JTkdNU0dfVElUTEVTVFJJTkciIHZhbHVlPSJTxLFuYXYgR2V6aW5tZSBVeWFyxLFzxLEiLz4NCgkJPHVpdGV4dCBuYW1lPSJXQVJOSU5HTVNHX01TR1NUUklORyIgdmFsdWU9IkJ1IFPEsW5hdmRhIGRlbmVubWVtacWfIHNvcnVsYXIgdmFyLiYjeEE7JiN4QTtFdmV0IHNlw6dlbmXEn2luaSB0xLFrbGF0xLFyc2FuxLF6IFPEsW5hdmRhbiDDp8Sxa2FjYWtzxLFuxLF6LiBTxLFuYXZhIGRldmFtIGV0bWVrIGnDp2luIEhhecSxciBzZcOnZW5lxJ9pbmkgdMSxa2xhdMSxbi4iLz4NCgkJPHVpdGV4dCBuYW1lPSJJTkZPUk1BVElPTl9IMjY0X0ZMQVNIUExBWUVSIiB2YWx1ZT0iQmlsZ2lzYXlhcsSxbsSxemEgecO8a2zDvCBvbGFuIGdlw6dlcmxpIEZsYXNoIFBsYXllciBzw7xyw7xtw7wgYnUgdmlkZW95dSBkZXN0ZWtsZW1peW9yLiBFbiBzb24gRmxhc2ggUGxheWVyIHPDvHLDvG3DvG7DvCBpbmRpcm1layBpw6dpbiB2aWRlbyBhbGFuxLFuxLEgdMSxa2xhdMSx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S2F0xLFsxLFtY8SxbGFyYSBrZW5hciDDp3VidcSfdW51IGfDtnN0ZXIiLz4NCgkJPHVpdGV4dCBuYW1lPSJNVVRFIiB2YWx1ZT0iU2Vzc2l6Ii8+DQoJCTx1aXRleHQgbmFtZT0iRE9DV1JBUF9USVRMRSIgdmFsdWU9IlByZXNlbnRlciBEb3N5YSBFa2kiLz4NCgkJPHVpdGV4dCBuYW1lPSJET0NXUkFQX01TRyIgdmFsdWU9IkJpbGdpc2F5YXLEsW1hIEtheWRldCIvPg0KCQk8dWl0ZXh0IG5hbWU9IkRPQ1dSQVBfUFJPTVBUIiB2YWx1ZT0ixLBuZGlybWVrIGnDp2luIFTEsWtsYXTEsW4iLz4NCgk8L2xhbmd1YWdlPg0KCTxsYW5ndWFnZSBpZD0icn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0KHQu9Cw0LnQtCAlbiIvPg0KCQk8IS0tIHN1YnN0aXR1dGlvbjogJW4gPT0gc2xpZGUgbnVtYmVyIC0tPg0KCQk8IS0tIHN1YnN0aXR1dGlvbjogJXQgPT0gdG90YWwgc2xpZGUgY291bnQgLS0+DQoJCTx1aXRleHQgbmFtZT0iU0NSVUJCQVJTVEFUVVNfU0xJREVJTkZPIiB2YWx1ZT0i0KHQu9Cw0LnQtCAlbiAvICV0IHwgIi8+DQoJCTx1aXRleHQgbmFtZT0iU0NSVUJCQVJTVEFUVVNfU1RPUFBFRCIgdmFsdWU9ItCe0YHRgtCw0L3QvtCy0LvQtdC90L4iLz4NCgkJPHVpdGV4dCBuYW1lPSJTQ1JVQkJBUlNUQVRVU19QTEFZSU5HIiB2YWx1ZT0i0JLQvtGB0L/RgNC+0LjQt9Cy0LXQtNC10L3QuNC1Ii8+DQoJCTx1aXRleHQgbmFtZT0iU0NSVUJCQVJTVEFUVVNfTk9BVURJTyIgdmFsdWU9ItCd0LXRgiDQsNGD0LTQuNC+Ii8+DQoJCTx1aXRleHQgbmFtZT0iU0NSVUJCQVJTVEFUVVNfVklEUExBWUlORyIgdmFsdWU9ItCS0L7RgdC/0YDQvtC40LfQstC10LTQtdC90LjQtSDQstC40LTQtdC+Ii8+DQoJCTx1aXRleHQgbmFtZT0iU0NSVUJCQVJTVEFUVVNfTE9BRElORyIgdmFsdWU9ItCX0LDQs9GA0YPQt9C60LAiLz4NCgkJPHVpdGV4dCBuYW1lPSJTQ1JVQkJBUlNUQVRVU19CVUZGRVJJTkciIHZhbHVlPSLQkdGD0YTQtdGA0LjQt9Cw0YbQuNGPIi8+DQoJCTx1aXRleHQgbmFtZT0iU0NSVUJCQVJTVEFUVVNfUVVFU1RJT04iIHZhbHVlPSLQntGC0LLQtdGCINC90LAg0LLQvtC/0YDQvtGBIi8+DQoJCTx1aXRleHQgbmFtZT0iU0NSVUJCQVJTVEFUVVNfUkVWSUVXUVVJWiIgdmFsdWU9ItCe0LHQt9C+0YAg0L7Qv9GA0L7RgdCwIi8+DQoJCTwhLS0gc3Vic3RpdHV0aW9uOiAlbSA9PSBtaW51dGVzIHJlbWFpbmluZyAtLT4NCgkJPCEtLSBzdWJzdGl0dXRpb246ICVzID09IHNlY29uZHMgcmVtYWluaW5nIC0tPg0KCQk8dWl0ZXh0IG5hbWU9IkVMQVBTRUQiIHZhbHVlPSLQntGB0YLQsNC70L7RgdGMICVtINC80LjQvS4gJXMg0YEiLz4NCgkJPHVpdGV4dCBuYW1lPSJOT1RGT1VORCIgdmFsdWU9ItCd0LjRh9C10LPQviDQvdC1INC90LDQudC00LXQvdC+Ii8+DQoJCTx1aXRleHQgbmFtZT0iQVRUQUNITUVOVFMiIHZhbHVlPSLQktC70L7QttC10L3QuNGPIi8+DQoJCTwhLS0gc3Vic3RpdHV0aW9uOiAlcCA9PSBjdXJyZW50IHNwZWFrZXIncyB0aXRsZSAtLT4NCgkJPHVpdGV4dCBuYW1lPSJCSU9XSU5fVElUTEUiIHZhbHVlPSLQkdC40L7Qs9GA0LDRhNC40Y86ICVwIi8+DQoJCTx1aXRleHQgbmFtZT0iQklPQlROX1RJVExFIiB2YWx1ZT0i0JHQuNC+0LPRgNCw0YTQuNGPIi8+DQoJCTx1aXRleHQgbmFtZT0iRElWSURFUkJUTl9USVRMRSIgdmFsdWU9InwiLz4NCgkJPHVpdGV4dCBuYW1lPSJDT05UQUNUQlROX1RJVExFIiB2YWx1ZT0i0JrQvtC90YLQsNC60YIiLz4NCgkJPHVpdGV4dCBuYW1lPSJUQUJfUVVJWiIgdmFsdWU9ItCe0L/RgNC+0YEiLz4NCgkJPHVpdGV4dCBuYW1lPSJUQUJfT1VUTElORSIgdmFsdWU9ItCh0YXQtdC80LAiLz4NCgkJPHVpdGV4dCBuYW1lPSJUQUJfVEhVTUIiIHZhbHVlPSLQkdC10LPRg9C90L7QuiIvPg0KCQk8dWl0ZXh0IG5hbWU9IlRBQl9OT1RFUyIgdmFsdWU9ItCX0LDQvNC10YLQutC4Ii8+DQoJCTx1aXRleHQgbmFtZT0iVEFCX1NFQVJDSCIgdmFsdWU9ItCf0L7QuNGB0LoiLz4NCgkJPHVpdGV4dCBuYW1lPSJTTElERV9IRUFESU5HIiB2YWx1ZT0i0JfQsNCz0L7Qu9C+0LLQvtC6INGB0LvQsNC50LTQsCIvPg0KCQk8dWl0ZXh0IG5hbWU9IkRVUkFUSU9OX0hFQURJTkciIHZhbHVlPSLQlNC70LjRgi3RgdGC0YwiLz4NCgkJPHVpdGV4dCBuYW1lPSJTRUFSQ0hfSEVBRElORyIgdmFsdWU9ItCf0L7QuNGB0Log0YLQtdC60YHRgtCwOiIvPg0KCQk8dWl0ZXh0IG5hbWU9IlRIVU1CX0hFQURJTkciIHZhbHVlPSLQodC70LDQudC0Ii8+DQoJCTx1aXRleHQgbmFtZT0iVEhVTUJfSU5GTyIgdmFsdWU9ItCd0LDQt9Cy0LDQvdC40LUv0LTQu9C40YIt0L3QvtGB0YLRjCIvPg0KCQk8dWl0ZXh0IG5hbWU9IkFUVEFDSE5BTUVfSEVBRElORyIgdmFsdWU9ItCY0LzRjyDRhNCw0LnQu9CwIi8+DQoJCTx1aXRleHQgbmFtZT0iQVRUQUNIU0laRV9IRUFESU5HIiB2YWx1ZT0i0KDQsNC30LzQtdGAIi8+DQoJCTx1aXRleHQgbmFtZT0iU0xJREVfTk9URVMiIHZhbHVlPSLQl9Cw0LzQtdGC0LrQuCDQuiDRgdC70LDQudC00YMiLz4NCgkJPCEtLXF1aXogcG9kIGFuZCBtZXNzYWdlIGJveCB0ZXh0cy0tPg0KCQk8dWl0ZXh0IG5hbWU9IlFVSVpQT0RfUVVJWl9BVFRFTVBUIiB2YWx1ZT0i0J/QvtC/0YvRgtC60LAg0L/RgNC+0LnRgtC4INC+0L/RgNC+0YE6Ii8+DQoJCTx1aXRleHQgbmFtZT0iUVVJWlBPRF9RVUlaX0FUVEVNUFRfVkFMVUUiIHZhbHVlPSIlbiDQuNC3ICV0Ii8+DQoJCTx1aXRleHQgbmFtZT0iUVVJWlBPRF9RVUlaX1NDT1JFIiB2YWx1ZT0i0J3QsNCx0YDQsNC90L4g0LHQsNC70LvQvtCyOiIvPg0KCQk8dWl0ZXh0IG5hbWU9IlFVSVpQT0RfUVVJWl9QQVNTU0NPUkUiIHZhbHVlPSLQn9GA0L7RhdC+0LTQvdC+0Lkg0YDQtdC30YPQu9GM0YLQsNGCOiIvPg0KCQk8dWl0ZXh0IG5hbWU9IlFVSVpQT0RfUVVJWl9NQVhTQ09SRSIgdmFsdWU9ItCc0LDQutGB0LjQvNCw0LvRjNC90YvQuSDRgNC10LfRg9C70YzRgtCw0YI6Ii8+DQoJCTx1aXRleHQgbmFtZT0iUVVJWlBPRF9RVUVTQVRNUFRfU1RSIiB2YWx1ZT0i0J/QvtC/0YvRgtC60LA6ICVuINC40LcgJXQiLz4NCgkJPHVpdGV4dCBuYW1lPSJRVUlaUE9EX1FVRVNUWVBFX1NUUiIgdmFsdWU9ItCi0LjQvzogJXMiLz4NCgkJPHVpdGV4dCBuYW1lPSJRVUlaUE9EX1FVRVNUWVBFX0dSRCIgdmFsdWU9ItChINC+0YbQtdC90LrQvtC5Ii8+DQoJCTx1aXRleHQgbmFtZT0iUVVJWlBPRF9RVUVTVFlQRV9TVlkiIHZhbHVlPSLQntCx0LfQvtGAIi8+DQoJCTx1aXRleHQgbmFtZT0iUVVJWlBPRF9RVUlaQVRNUFRfSU5GIiB2YWx1ZT0i0JHQvtC70YzRiNC+0LUg0YfQuNGB0LvQviIvPg0KCQk8dWl0ZXh0IG5hbWU9IlFVSVpQT0RfUVVFU0FUTVBUX0lORiIgdmFsdWU9ItCR0L7Qu9GM0YjQvtC1INGH0LjRgdC70L4iLz4NCgkJPHVpdGV4dCBuYW1lPSJXQVJOSU5HTVNHX1lFU1NUUklORyIgdmFsdWU9ItCU0LAiLz4NCgkJPHVpdGV4dCBuYW1lPSJXQVJOSU5HTVNHX05PU1RSSU5HIiB2YWx1ZT0i0J3QtdGCIi8+DQoJCTx1aXRleHQgbmFtZT0iV0FSTklOR01TR19USVRMRVNUUklORyIgdmFsdWU9ItCf0YDQtdC00YPQv9GA0LXQttC00LXQvdC40LUg0L4g0L3QsNCy0LjQs9Cw0YbQuNC4INCyINC+0L/RgNC+0YHQtSIvPg0KCQk8dWl0ZXh0IG5hbWU9IldBUk5JTkdNU0dfTVNHU1RSSU5HIiB2YWx1ZT0i0JIg0L7Qv9GA0L7RgdC1INC+0YHRgtCw0LvQuNGB0Ywg0L3QtdC+0YLQstC10YfQtdC90L3Ri9C1INCy0L7Qv9GA0L7RgdGLLtCd0LDQttCw0YLQuNC1INC60L3QvtC/0LrQuCAmcXVvdDvQlNCwJnF1b3Q7INC/0YDQuNCy0LXQtNC10YIg0Log0LfQsNC60YDRi9GC0LjRjiDQvtC/0YDQvtGB0LAuINCd0LDQttCw0YLQuNC1INC60L3QvtC/0LrQuCAmcXVvdDvQndC10YImcXVvdDsg0L/RgNC+0LTQvtC70LbQuNGCINC+0L/RgNC+0YEuIi8+DQoJCTx1aXRleHQgbmFtZT0iSU5GT1JNQVRJT05fSDI2NF9GTEFTSFBMQVlFUiIgdmFsdWU9ItCi0LXQutGD0YnQsNGPINCy0LXRgNGB0LjRjyDQv9GA0L7QuNCz0YDRi9Cy0LDRgtC10LvRjyBGbGFzaCBQbGF5ZXIsINGD0YHRgtCw0L3QvtCy0LvQtdC90L3QsNGPINC90LAg0Y3RgtC+0Lwg0LrQvtC80L/RjNGO0YLQtdGA0LUsINC90LUg0L/QvtC00LTQtdGA0LbQuNCy0LDQtdGCINGN0YLQviDQstC40LTQtdC+LiDQqdC10LvQutC90LjRgtC1INCyINC+0LHQu9Cw0YHRgtC4INCy0LjQtNC10L4sINGH0YLQvtCx0Ysg0LfQsNCz0YDRg9C30LjRgtGMINC/0L7RgdC70LXQtNC90Y7RjiDQstC10YDRgdC40Y4g0L/RgNC+0LjQs9GA0YvQstCw0YLQtdC70Y8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Qn9C+0LrQsNC30YvQstCw0YLRjCDQstGA0LXQt9C60YMg0YPRh9Cw0YHRgtC90LjQutCw0LwiLz4NCgkJPHVpdGV4dCBuYW1lPSJNVVRFIiB2YWx1ZT0i0J7RgtC60LvRjtGH0LjRgtGMINC30LLRg9C6Ii8+DQoJCTx1aXRleHQgbmFtZT0iRE9DV1JBUF9USVRMRSIgdmFsdWU9ItCS0LvQvtC20LXQvdC40LUg0LIg0YTQsNC50LsgQWRvYmUgUHJlc2VudGVyIi8+DQoJCTx1aXRleHQgbmFtZT0iRE9DV1JBUF9NU0ciIHZhbHVlPSLQodC+0YXRgNCw0L3QuNGC0Ywg0LIg0L/QsNC/0LrRgyAmcXVvdDvQnNC+0Lkg0LrQvtC80L/RjNGO0YLQtdGAJnF1b3Q7Ii8+DQoJCTx1aXRleHQgbmFtZT0iRE9DV1JBUF9QUk9NUFQiIHZhbHVlPSLQqdC10LvQutC90YPRgtGMINC00LvRjyDQt9Cw0LPRgNGD0LfQutC4Ii8+DQoJPC9sYW5ndWFnZT4NCjwvY29uZmlndXJhdGlvbj4NCg==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  <p:tag name="PRESENTER_SHAPEINFO" val="&lt;ThreeDShapeInfo&gt;&lt;uuid val=&quot;{6EDFAB9D-B055-4DC1-9886-A2607D94F6AE}&quot;/&gt;&lt;isInvalidForFieldText val=&quot;0&quot;/&gt;&lt;Image&gt;&lt;filename val=&quot;C:\DOCUME~1\bbevens\LOCALS~1\Temp\PR\data\asimages\{6EDFAB9D-B055-4DC1-9886-A2607D94F6AE}_MtorLt.png&quot;/&gt;&lt;left val=&quot;468&quot;/&gt;&lt;top val=&quot;-18&quot;/&gt;&lt;width val=&quot;179&quot;/&gt;&lt;height val=&quot;163&quot;/&gt;&lt;hasText val=&quot;1&quot;/&gt;&lt;/Image&gt;&lt;/ThreeDShapeInfo&gt;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4&quot;/&gt;&lt;/TableIndex&gt;&lt;/ShapeTextInfo&gt;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6&quot;/&gt;&lt;lineCharCount val=&quot;23&quot;/&gt;&lt;lineCharCount val=&quot;25&quot;/&gt;&lt;lineCharCount val=&quot;20&quot;/&gt;&lt;lineCharCount val=&quot;6&quot;/&gt;&lt;lineCharCount val=&quot;25&quot;/&gt;&lt;lineCharCount val=&quot;15&quot;/&gt;&lt;/TableIndex&gt;&lt;/ShapeTextInfo&gt;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6&quot;/&gt;&lt;/TableIndex&gt;&lt;/ShapeTextInfo&gt;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18&quot;/&gt;&lt;lineCharCount val=&quot;25&quot;/&gt;&lt;lineCharCount val=&quot;22&quot;/&gt;&lt;lineCharCount val=&quot;19&quot;/&gt;&lt;lineCharCount val=&quot;16&quot;/&gt;&lt;/TableIndex&gt;&lt;/ShapeTextInfo&gt;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&quot;/&gt;&lt;/TableIndex&gt;&lt;/ShapeTextInfo&gt;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9&quot;/&gt;&lt;lineCharCount val=&quot;19&quot;/&gt;&lt;lineCharCount val=&quot;15&quot;/&gt;&lt;lineCharCount val=&quot;13&quot;/&gt;&lt;lineCharCount val=&quot;8&quot;/&gt;&lt;lineCharCount val=&quot;1&quot;/&gt;&lt;lineCharCount val=&quot;18&quot;/&gt;&lt;lineCharCount val=&quot;14&quot;/&gt;&lt;lineCharCount val=&quot;12&quot;/&gt;&lt;lineCharCount val=&quot;9&quot;/&gt;&lt;/TableIndex&gt;&lt;/ShapeTextInfo&gt;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16&quot;/&gt;&lt;lineCharCount val=&quot;17&quot;/&gt;&lt;lineCharCount val=&quot;14&quot;/&gt;&lt;lineCharCount val=&quot;19&quot;/&gt;&lt;lineCharCount val=&quot;5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  <p:tag name="PRESENTER_SHAPEINFO" val="&lt;ThreeDShapeInfo&gt;&lt;uuid val=&quot;{85807B8C-C92D-4D61-8D28-538FE62380B2}&quot;/&gt;&lt;isInvalidForFieldText val=&quot;0&quot;/&gt;&lt;Image&gt;&lt;filename val=&quot;C:\DOCUME~1\bbevens\LOCALS~1\Temp\PR\data\asimages\{85807B8C-C92D-4D61-8D28-538FE62380B2}_MtorLt.png&quot;/&gt;&lt;left val=&quot;576&quot;/&gt;&lt;top val=&quot;72&quot;/&gt;&lt;width val=&quot;162&quot;/&gt;&lt;height val=&quot;178&quot;/&gt;&lt;hasText val=&quot;1&quot;/&gt;&lt;/Image&gt;&lt;/ThreeDShapeInfo&gt;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3&quot;/&gt;&lt;/TableIndex&gt;&lt;/ShapeTextInfo&gt;"/>
  <p:tag name="PRESENTER_SHAPEINFO" val="&lt;ThreeDShapeInfo&gt;&lt;uuid val=&quot;{0F4B0751-EBC0-483F-84FA-BAEEB8E55452}&quot;/&gt;&lt;isInvalidForFieldText val=&quot;0&quot;/&gt;&lt;Image&gt;&lt;filename val=&quot;C:\DOCUME~1\bbevens\LOCALS~1\Temp\PR\data\asimages\{0F4B0751-EBC0-483F-84FA-BAEEB8E55452}_8.png&quot;/&gt;&lt;left val=&quot;21&quot;/&gt;&lt;top val=&quot;21&quot;/&gt;&lt;width val=&quot;664&quot;/&gt;&lt;height val=&quot;92&quot;/&gt;&lt;hasText val=&quot;1&quot;/&gt;&lt;/Image&gt;&lt;/ThreeDShapeInfo&gt;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9&quot;/&gt;&lt;lineCharCount val=&quot;8&quot;/&gt;&lt;lineCharCount val=&quot;11&quot;/&gt;&lt;lineCharCount val=&quot;8&quot;/&gt;&lt;lineCharCount val=&quot;15&quot;/&gt;&lt;lineCharCount val=&quot;17&quot;/&gt;&lt;lineCharCount val=&quot;18&quot;/&gt;&lt;lineCharCount val=&quot;15&quot;/&gt;&lt;lineCharCount val=&quot;18&quot;/&gt;&lt;lineCharCount val=&quot;4&quot;/&gt;&lt;/TableIndex&gt;&lt;/ShapeTextInfo&gt;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4&quot;/&gt;&lt;/TableIndex&gt;&lt;/ShapeTextInfo&gt;"/>
  <p:tag name="PRESENTER_SHAPEINFO" val="&lt;ThreeDShapeInfo&gt;&lt;uuid val=&quot;{67D7D4E0-A409-4616-BF8F-0A7FBC215328}&quot;/&gt;&lt;isInvalidForFieldText val=&quot;0&quot;/&gt;&lt;Image&gt;&lt;filename val=&quot;C:\DOCUME~1\bbevens\LOCALS~1\Temp\PR\data\asimages\{67D7D4E0-A409-4616-BF8F-0A7FBC215328}_9.png&quot;/&gt;&lt;left val=&quot;21&quot;/&gt;&lt;top val=&quot;21&quot;/&gt;&lt;width val=&quot;664&quot;/&gt;&lt;height val=&quot;92&quot;/&gt;&lt;hasText val=&quot;1&quot;/&gt;&lt;/Image&gt;&lt;/ThreeDShapeInfo&gt;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9&quot;/&gt;&lt;lineCharCount val=&quot;8&quot;/&gt;&lt;lineCharCount val=&quot;11&quot;/&gt;&lt;lineCharCount val=&quot;8&quot;/&gt;&lt;lineCharCount val=&quot;15&quot;/&gt;&lt;lineCharCount val=&quot;17&quot;/&gt;&lt;lineCharCount val=&quot;18&quot;/&gt;&lt;lineCharCount val=&quot;15&quot;/&gt;&lt;lineCharCount val=&quot;18&quot;/&gt;&lt;lineCharCount val=&quot;4&quot;/&gt;&lt;/TableIndex&gt;&lt;/ShapeTextInfo&gt;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&quot;/&gt;&lt;/TableIndex&gt;&lt;/ShapeTextInfo&gt;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9&quot;/&gt;&lt;lineCharCount val=&quot;19&quot;/&gt;&lt;lineCharCount val=&quot;15&quot;/&gt;&lt;lineCharCount val=&quot;13&quot;/&gt;&lt;lineCharCount val=&quot;8&quot;/&gt;&lt;lineCharCount val=&quot;1&quot;/&gt;&lt;lineCharCount val=&quot;18&quot;/&gt;&lt;lineCharCount val=&quot;14&quot;/&gt;&lt;lineCharCount val=&quot;12&quot;/&gt;&lt;lineCharCount val=&quot;9&quot;/&gt;&lt;/TableIndex&gt;&lt;/ShapeTextInfo&gt;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16&quot;/&gt;&lt;lineCharCount val=&quot;17&quot;/&gt;&lt;lineCharCount val=&quot;14&quot;/&gt;&lt;lineCharCount val=&quot;19&quot;/&gt;&lt;lineCharCount val=&quot;5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  <p:tag name="PRESENTER_SHAPEINFO" val="&lt;ThreeDShapeInfo&gt;&lt;uuid val=&quot;{9D813CBA-3874-4058-94A7-7CEA1606E020}&quot;/&gt;&lt;isInvalidForFieldText val=&quot;0&quot;/&gt;&lt;Image&gt;&lt;filename val=&quot;C:\DOCUME~1\bbevens\LOCALS~1\Temp\PR\data\asimages\{9D813CBA-3874-4058-94A7-7CEA1606E020}_MtorLt.png&quot;/&gt;&lt;left val=&quot;621&quot;/&gt;&lt;top val=&quot;391&quot;/&gt;&lt;width val=&quot;118&quot;/&gt;&lt;height val=&quot;166&quot;/&gt;&lt;hasText val=&quot;1&quot;/&gt;&lt;/Image&gt;&lt;/ThreeDShapeInfo&gt;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35&quot;/&gt;&lt;lineCharCount val=&quot;61&quot;/&gt;&lt;lineCharCount val=&quot;44&quot;/&gt;&lt;/TableIndex&gt;&lt;/ShapeText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  <p:tag name="PRESENTER_SHAPEINFO" val="&lt;ThreeDShapeInfo&gt;&lt;uuid val=&quot;{6DDE1657-21DE-48D9-B66C-30DC6F1ECE45}&quot;/&gt;&lt;isInvalidForFieldText val=&quot;0&quot;/&gt;&lt;Image&gt;&lt;filename val=&quot;C:\DOCUME~1\bbevens\LOCALS~1\Temp\PR\data\asimages\{6DDE1657-21DE-48D9-B66C-30DC6F1ECE45}_MtorLt.png&quot;/&gt;&lt;left val=&quot;510&quot;/&gt;&lt;top val=&quot;330&quot;/&gt;&lt;width val=&quot;179&quot;/&gt;&lt;height val=&quot;178&quot;/&gt;&lt;hasText val=&quot;1&quot;/&gt;&lt;/Image&gt;&lt;/ThreeDShape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  <p:tag name="PRESENTER_SHAPEINFO" val="&lt;ThreeDShapeInfo&gt;&lt;uuid val=&quot;{C36BA18F-0367-42D7-B719-676EA63C3EFC}&quot;/&gt;&lt;isInvalidForFieldText val=&quot;0&quot;/&gt;&lt;Image&gt;&lt;filename val=&quot;C:\DOCUME~1\bbevens\LOCALS~1\Temp\PR\data\asimages\{C36BA18F-0367-42D7-B719-676EA63C3EFC}_MtorLt.png&quot;/&gt;&lt;left val=&quot;-18&quot;/&gt;&lt;top val=&quot;376&quot;/&gt;&lt;width val=&quot;135&quot;/&gt;&lt;height val=&quot;178&quot;/&gt;&lt;hasText val=&quot;1&quot;/&gt;&lt;/Image&gt;&lt;/ThreeDShape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  <p:tag name="PRESENTER_SHAPEINFO" val="&lt;ThreeDShapeInfo&gt;&lt;uuid val=&quot;{45DDA046-E84A-4A29-A663-5385F5919D82}&quot;/&gt;&lt;isInvalidForFieldText val=&quot;0&quot;/&gt;&lt;Image&gt;&lt;filename val=&quot;C:\DOCUME~1\bbevens\LOCALS~1\Temp\PR\data\asimages\{45DDA046-E84A-4A29-A663-5385F5919D82}_MtorLt.png&quot;/&gt;&lt;left val=&quot;42&quot;/&gt;&lt;top val=&quot;363&quot;/&gt;&lt;width val=&quot;179&quot;/&gt;&lt;height val=&quot;178&quot;/&gt;&lt;hasText val=&quot;1&quot;/&gt;&lt;/Image&gt;&lt;/ThreeDShape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  <p:tag name="PRESENTER_SHAPEINFO" val="&lt;ThreeDShapeInfo&gt;&lt;uuid val=&quot;{98B7395D-96F2-4F49-9034-4749DDA0A6A2}&quot;/&gt;&lt;isInvalidForFieldText val=&quot;0&quot;/&gt;&lt;Image&gt;&lt;filename val=&quot;C:\DOCUME~1\bbevens\LOCALS~1\Temp\PR\data\asimages\{98B7395D-96F2-4F49-9034-4749DDA0A6A2}_MtorLt.png&quot;/&gt;&lt;left val=&quot;468&quot;/&gt;&lt;top val=&quot;48&quot;/&gt;&lt;width val=&quot;179&quot;/&gt;&lt;height val=&quot;179&quot;/&gt;&lt;hasText val=&quot;1&quot;/&gt;&lt;/Image&gt;&lt;/ThreeDShape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  <p:tag name="PRESENTER_SHAPEINFO" val="&lt;ThreeDShapeInfo&gt;&lt;uuid val=&quot;{999A3D37-9C5A-46BF-8D42-60A334D8C8FC}&quot;/&gt;&lt;isInvalidForFieldText val=&quot;0&quot;/&gt;&lt;Image&gt;&lt;filename val=&quot;C:\DOCUME~1\bbevens\LOCALS~1\Temp\PR\data\asimages\{999A3D37-9C5A-46BF-8D42-60A334D8C8FC}_MtorLt.png&quot;/&gt;&lt;left val=&quot;495&quot;/&gt;&lt;top val=&quot;391&quot;/&gt;&lt;width val=&quot;179&quot;/&gt;&lt;height val=&quot;178&quot;/&gt;&lt;hasText val=&quot;1&quot;/&gt;&lt;/Image&gt;&lt;/ThreeDShape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  <p:tag name="PRESENTER_SHAPEINFO" val="&lt;ThreeDShapeInfo&gt;&lt;uuid val=&quot;{990A47D8-6AF5-4A5A-998A-1F3489BA28B6}&quot;/&gt;&lt;isInvalidForFieldText val=&quot;0&quot;/&gt;&lt;Image&gt;&lt;filename val=&quot;C:\DOCUME~1\bbevens\LOCALS~1\Temp\PR\data\asimages\{990A47D8-6AF5-4A5A-998A-1F3489BA28B6}_MtorLt.png&quot;/&gt;&lt;left val=&quot;-18&quot;/&gt;&lt;top val=&quot;304&quot;/&gt;&lt;width val=&quot;166&quot;/&gt;&lt;height val=&quot;179&quot;/&gt;&lt;hasText val=&quot;1&quot;/&gt;&lt;/Image&gt;&lt;/ThreeDShapeInfo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  <p:tag name="PRESENTER_SHAPEINFO" val="&lt;ThreeDShapeInfo&gt;&lt;uuid val=&quot;{F1397144-DBAD-4809-98F7-1E50084061FC}&quot;/&gt;&lt;isInvalidForFieldText val=&quot;0&quot;/&gt;&lt;Image&gt;&lt;filename val=&quot;C:\DOCUME~1\bbevens\LOCALS~1\Temp\PR\data\asimages\{F1397144-DBAD-4809-98F7-1E50084061FC}_MtorLt.png&quot;/&gt;&lt;left val=&quot;27&quot;/&gt;&lt;top val=&quot;72&quot;/&gt;&lt;width val=&quot;178&quot;/&gt;&lt;height val=&quot;178&quot;/&gt;&lt;hasText val=&quot;1&quot;/&gt;&lt;/Image&gt;&lt;/ThreeDShapeInfo&gt;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  <p:tag name="PRESENTER_SHAPEINFO" val="&lt;ThreeDShapeInfo&gt;&lt;uuid val=&quot;{41F54997-BAD4-4ED7-943E-052C8B6F6535}&quot;/&gt;&lt;isInvalidForFieldText val=&quot;0&quot;/&gt;&lt;Image&gt;&lt;filename val=&quot;C:\DOCUME~1\bbevens\LOCALS~1\Temp\PR\data\asimages\{41F54997-BAD4-4ED7-943E-052C8B6F6535}_MtorLt.png&quot;/&gt;&lt;left val=&quot;-8&quot;/&gt;&lt;top val=&quot;483&quot;/&gt;&lt;width val=&quot;68&quot;/&gt;&lt;height val=&quot;67&quot;/&gt;&lt;hasText val=&quot;1&quot;/&gt;&lt;/Image&gt;&lt;/ThreeDShapeInfo&gt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  <p:tag name="PRESENTER_SHAPEINFO" val="&lt;ThreeDShapeInfo&gt;&lt;uuid val=&quot;{457CA1C4-DF79-4236-B74C-51F52D1A7C41}&quot;/&gt;&lt;isInvalidForFieldText val=&quot;0&quot;/&gt;&lt;Image&gt;&lt;filename val=&quot;C:\DOCUME~1\bbevens\LOCALS~1\Temp\PR\data\asimages\{457CA1C4-DF79-4236-B74C-51F52D1A7C41}_MtorLt.png&quot;/&gt;&lt;left val=&quot;-8&quot;/&gt;&lt;top val=&quot;403&quot;/&gt;&lt;width val=&quot;52&quot;/&gt;&lt;height val=&quot;78&quot;/&gt;&lt;hasText val=&quot;1&quot;/&gt;&lt;/Image&gt;&lt;/ThreeDShapeInfo&gt;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  <p:tag name="PRESENTER_SHAPEINFO" val="&lt;ThreeDShapeInfo&gt;&lt;uuid val=&quot;{73D91256-0842-4263-870E-72980FAE3C64}&quot;/&gt;&lt;isInvalidForFieldText val=&quot;0&quot;/&gt;&lt;Image&gt;&lt;filename val=&quot;C:\DOCUME~1\bbevens\LOCALS~1\Temp\PR\data\asimages\{73D91256-0842-4263-870E-72980FAE3C64}_MtorLt.png&quot;/&gt;&lt;left val=&quot;34&quot;/&gt;&lt;top val=&quot;63&quot;/&gt;&lt;width val=&quot;79&quot;/&gt;&lt;height val=&quot;79&quot;/&gt;&lt;hasText val=&quot;1&quot;/&gt;&lt;/Image&gt;&lt;/ThreeDShapeInfo&gt;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  <p:tag name="PRESENTER_SHAPEINFO" val="&lt;ThreeDShapeInfo&gt;&lt;uuid val=&quot;{F0CD5E2E-4DD5-4AB5-AF3B-DF62AD799E6C}&quot;/&gt;&lt;isInvalidForFieldText val=&quot;0&quot;/&gt;&lt;Image&gt;&lt;filename val=&quot;C:\DOCUME~1\bbevens\LOCALS~1\Temp\PR\data\asimages\{F0CD5E2E-4DD5-4AB5-AF3B-DF62AD799E6C}_MtorLt.png&quot;/&gt;&lt;left val=&quot;22&quot;/&gt;&lt;top val=&quot;111&quot;/&gt;&lt;width val=&quot;68&quot;/&gt;&lt;height val=&quot;69&quot;/&gt;&lt;hasText val=&quot;1&quot;/&gt;&lt;/Image&gt;&lt;/ThreeDShapeInfo&gt;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  <p:tag name="PRESENTER_SHAPEINFO" val="&lt;ThreeDShapeInfo&gt;&lt;uuid val=&quot;{A830C3CA-7606-42DF-847A-276D8F0D9A04}&quot;/&gt;&lt;isInvalidForFieldText val=&quot;0&quot;/&gt;&lt;Image&gt;&lt;filename val=&quot;C:\DOCUME~1\bbevens\LOCALS~1\Temp\PR\data\asimages\{A830C3CA-7606-42DF-847A-276D8F0D9A04}_MtorLt.png&quot;/&gt;&lt;left val=&quot;9&quot;/&gt;&lt;top val=&quot;148&quot;/&gt;&lt;width val=&quot;49&quot;/&gt;&lt;height val=&quot;48&quot;/&gt;&lt;hasText val=&quot;1&quot;/&gt;&lt;/Image&gt;&lt;/ThreeDShapeInfo&gt;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  <p:tag name="PRESENTER_SHAPEINFO" val="&lt;ThreeDShapeInfo&gt;&lt;uuid val=&quot;{F378D9DE-16C2-46C9-98EE-736DA596B9C6}&quot;/&gt;&lt;isInvalidForFieldText val=&quot;0&quot;/&gt;&lt;Image&gt;&lt;filename val=&quot;C:\DOCUME~1\bbevens\LOCALS~1\Temp\PR\data\asimages\{F378D9DE-16C2-46C9-98EE-736DA596B9C6}_MtorLt.png&quot;/&gt;&lt;left val=&quot;572&quot;/&gt;&lt;top val=&quot;-7&quot;/&gt;&lt;width val=&quot;79&quot;/&gt;&lt;height val=&quot;66&quot;/&gt;&lt;hasText val=&quot;1&quot;/&gt;&lt;/Image&gt;&lt;/ThreeDShapeInfo&gt;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  <p:tag name="PRESENTER_SHAPEINFO" val="&lt;ThreeDShapeInfo&gt;&lt;uuid val=&quot;{D3D11EB4-9359-4878-A5ED-764949DA89D7}&quot;/&gt;&lt;isInvalidForFieldText val=&quot;0&quot;/&gt;&lt;Image&gt;&lt;filename val=&quot;C:\DOCUME~1\bbevens\LOCALS~1\Temp\PR\data\asimages\{D3D11EB4-9359-4878-A5ED-764949DA89D7}_MtorLt.png&quot;/&gt;&lt;left val=&quot;683&quot;/&gt;&lt;top val=&quot;-7&quot;/&gt;&lt;width val=&quot;45&quot;/&gt;&lt;height val=&quot;55&quot;/&gt;&lt;hasText val=&quot;1&quot;/&gt;&lt;/Image&gt;&lt;/ThreeDShape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  <p:tag name="PRESENTER_SHAPEINFO" val="&lt;ThreeDShapeInfo&gt;&lt;uuid val=&quot;{7DE8C757-AD76-4DBE-B9C7-A132A01B01D1}&quot;/&gt;&lt;isInvalidForFieldText val=&quot;0&quot;/&gt;&lt;Image&gt;&lt;filename val=&quot;C:\DOCUME~1\bbevens\LOCALS~1\Temp\PR\data\asimages\{7DE8C757-AD76-4DBE-B9C7-A132A01B01D1}_MtorLt.png&quot;/&gt;&lt;left val=&quot;134&quot;/&gt;&lt;top val=&quot;9&quot;/&gt;&lt;width val=&quot;179&quot;/&gt;&lt;height val=&quot;178&quot;/&gt;&lt;hasText val=&quot;1&quot;/&gt;&lt;/Image&gt;&lt;/ThreeDShapeInfo&gt;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  <p:tag name="PRESENTER_SHAPEINFO" val="&lt;ThreeDShapeInfo&gt;&lt;uuid val=&quot;{85F1D5C5-D6A2-4366-9B22-EB86198AC4AD}&quot;/&gt;&lt;isInvalidForFieldText val=&quot;0&quot;/&gt;&lt;Image&gt;&lt;filename val=&quot;C:\DOCUME~1\bbevens\LOCALS~1\Temp\PR\data\asimages\{85F1D5C5-D6A2-4366-9B22-EB86198AC4AD}_MtorLt.png&quot;/&gt;&lt;left val=&quot;699&quot;/&gt;&lt;top val=&quot;56&quot;/&gt;&lt;width val=&quot;29&quot;/&gt;&lt;height val=&quot;79&quot;/&gt;&lt;hasText val=&quot;1&quot;/&gt;&lt;/Image&gt;&lt;/ThreeDShapeInfo&gt;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  <p:tag name="PRESENTER_SHAPEINFO" val="&lt;ThreeDShapeInfo&gt;&lt;uuid val=&quot;{013B4EF9-62D4-4BB3-B454-F38E824B6FB9}&quot;/&gt;&lt;isInvalidForFieldText val=&quot;0&quot;/&gt;&lt;Image&gt;&lt;filename val=&quot;C:\DOCUME~1\bbevens\LOCALS~1\Temp\PR\data\asimages\{013B4EF9-62D4-4BB3-B454-F38E824B6FB9}_MtorLt.png&quot;/&gt;&lt;left val=&quot;594&quot;/&gt;&lt;top val=&quot;54&quot;/&gt;&lt;width val=&quot;84&quot;/&gt;&lt;height val=&quot;84&quot;/&gt;&lt;hasText val=&quot;1&quot;/&gt;&lt;/Image&gt;&lt;/ThreeDShapeInfo&gt;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  <p:tag name="PRESENTER_SHAPEINFO" val="&lt;ThreeDShapeInfo&gt;&lt;uuid val=&quot;{32AEB9C3-3910-4BC6-BC8C-B66914C0DB35}&quot;/&gt;&lt;isInvalidForFieldText val=&quot;0&quot;/&gt;&lt;Image&gt;&lt;filename val=&quot;C:\DOCUME~1\bbevens\LOCALS~1\Temp\PR\data\asimages\{32AEB9C3-3910-4BC6-BC8C-B66914C0DB35}_MtorLt.png&quot;/&gt;&lt;left val=&quot;546&quot;/&gt;&lt;top val=&quot;409&quot;/&gt;&lt;width val=&quot;66&quot;/&gt;&lt;height val=&quot;66&quot;/&gt;&lt;hasText val=&quot;1&quot;/&gt;&lt;/Image&gt;&lt;/ThreeDShapeInfo&gt;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  <p:tag name="PRESENTER_SHAPEINFO" val="&lt;ThreeDShapeInfo&gt;&lt;uuid val=&quot;{1376E176-141D-4C47-8EA6-2F857D1B4D38}&quot;/&gt;&lt;isInvalidForFieldText val=&quot;0&quot;/&gt;&lt;Image&gt;&lt;filename val=&quot;C:\DOCUME~1\bbevens\LOCALS~1\Temp\PR\data\asimages\{1376E176-141D-4C47-8EA6-2F857D1B4D38}_MtorLt.png&quot;/&gt;&lt;left val=&quot;645&quot;/&gt;&lt;top val=&quot;443&quot;/&gt;&lt;width val=&quot;55&quot;/&gt;&lt;height val=&quot;55&quot;/&gt;&lt;hasText val=&quot;1&quot;/&gt;&lt;/Image&gt;&lt;/ThreeDShapeInfo&gt;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  <p:tag name="PRESENTER_SHAPEINFO" val="&lt;ThreeDShapeInfo&gt;&lt;uuid val=&quot;{989D382C-6540-4901-9E77-16148D7223BC}&quot;/&gt;&lt;isInvalidForFieldText val=&quot;0&quot;/&gt;&lt;Image&gt;&lt;filename val=&quot;C:\DOCUME~1\bbevens\LOCALS~1\Temp\PR\data\asimages\{989D382C-6540-4901-9E77-16148D7223BC}_MtorLt.png&quot;/&gt;&lt;left val=&quot;633&quot;/&gt;&lt;top val=&quot;319&quot;/&gt;&lt;width val=&quot;51&quot;/&gt;&lt;height val=&quot;51&quot;/&gt;&lt;hasText val=&quot;1&quot;/&gt;&lt;/Image&gt;&lt;/ThreeDShapeInfo&gt;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  <p:tag name="PRESENTER_SHAPEINFO" val="&lt;ThreeDShapeInfo&gt;&lt;uuid val=&quot;{94CDCD1F-8B9E-47E7-A096-754CA856F6F6}&quot;/&gt;&lt;isInvalidForFieldText val=&quot;0&quot;/&gt;&lt;Image&gt;&lt;filename val=&quot;C:\DOCUME~1\bbevens\LOCALS~1\Temp\PR\data\asimages\{94CDCD1F-8B9E-47E7-A096-754CA856F6F6}_MtorLt.png&quot;/&gt;&lt;left val=&quot;659&quot;/&gt;&lt;top val=&quot;395&quot;/&gt;&lt;width val=&quot;51&quot;/&gt;&lt;height val=&quot;51&quot;/&gt;&lt;hasText val=&quot;1&quot;/&gt;&lt;/Image&gt;&lt;/ThreeDShape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  <p:tag name="PRESENTER_SHAPEINFO" val="&lt;ThreeDShapeInfo&gt;&lt;uuid val=&quot;{1EAFD3CB-3722-46D2-B28C-CB31FA11CA6D}&quot;/&gt;&lt;isInvalidForFieldText val=&quot;0&quot;/&gt;&lt;Image&gt;&lt;filename val=&quot;C:\DOCUME~1\bbevens\LOCALS~1\Temp\PR\data\asimages\{1EAFD3CB-3722-46D2-B28C-CB31FA11CA6D}_MtorLt.png&quot;/&gt;&lt;left val=&quot;27&quot;/&gt;&lt;top val=&quot;437&quot;/&gt;&lt;width val=&quot;178&quot;/&gt;&lt;height val=&quot;123&quot;/&gt;&lt;hasText val=&quot;1&quot;/&gt;&lt;/Image&gt;&lt;/ThreeDShapeInfo&gt;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  <p:tag name="PRESENTER_SHAPEINFO" val="&lt;ThreeDShapeInfo&gt;&lt;uuid val=&quot;{22B60FDE-7B8A-4CCE-8C24-525519C80D37}&quot;/&gt;&lt;isInvalidForFieldText val=&quot;0&quot;/&gt;&lt;Image&gt;&lt;filename val=&quot;C:\DOCUME~1\bbevens\LOCALS~1\Temp\PR\data\asimages\{22B60FDE-7B8A-4CCE-8C24-525519C80D37}_MtorLt.png&quot;/&gt;&lt;left val=&quot;681&quot;/&gt;&lt;top val=&quot;374&quot;/&gt;&lt;width val=&quot;47&quot;/&gt;&lt;height val=&quot;51&quot;/&gt;&lt;hasText val=&quot;1&quot;/&gt;&lt;/Image&gt;&lt;/ThreeDShapeInfo&gt;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33&quot;/&gt;&lt;lineCharCount val=&quot;13&quot;/&gt;&lt;lineCharCount val=&quot;12&quot;/&gt;&lt;lineCharCount val=&quot;13&quot;/&gt;&lt;lineCharCount val=&quot;11&quot;/&gt;&lt;/TableIndex&gt;&lt;/ShapeTextInfo&gt;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  <p:tag name="PRESENTER_SHAPEINFO" val="&lt;ThreeDShapeInfo&gt;&lt;uuid val=&quot;{3233914B-35EA-4A0E-AFB1-94FD395B3346}&quot;/&gt;&lt;isInvalidForFieldText val=&quot;0&quot;/&gt;&lt;Image&gt;&lt;filename val=&quot;C:\DOCUME~1\bbevens\LOCALS~1\Temp\PR\data\asimages\{3233914B-35EA-4A0E-AFB1-94FD395B3346}_MtorLt.png&quot;/&gt;&lt;left val=&quot;111&quot;/&gt;&lt;top val=&quot;416&quot;/&gt;&lt;width val=&quot;179&quot;/&gt;&lt;height val=&quot;144&quot;/&gt;&lt;hasText val=&quot;1&quot;/&gt;&lt;/Image&gt;&lt;/ThreeDShapeInfo&gt;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  <p:tag name="PRESENTER_SHAPEINFO" val="&lt;ThreeDShapeInfo&gt;&lt;uuid val=&quot;{1281AB24-DFCF-496E-BD4D-CD9349437FCF}&quot;/&gt;&lt;isInvalidForFieldText val=&quot;0&quot;/&gt;&lt;Image&gt;&lt;filename val=&quot;C:\DOCUME~1\bbevens\LOCALS~1\Temp\PR\data\asimages\{1281AB24-DFCF-496E-BD4D-CD9349437FCF}_MtorLt.png&quot;/&gt;&lt;left val=&quot;672&quot;/&gt;&lt;top val=&quot;263&quot;/&gt;&lt;width val=&quot;31&quot;/&gt;&lt;height val=&quot;31&quot;/&gt;&lt;hasText val=&quot;1&quot;/&gt;&lt;/Image&gt;&lt;/ThreeDShapeInfo&gt;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  <p:tag name="PRESENTER_SHAPEINFO" val="&lt;ThreeDShapeInfo&gt;&lt;uuid val=&quot;{06256502-A5A2-41B9-A4F0-CDAF397085EF}&quot;/&gt;&lt;isInvalidForFieldText val=&quot;0&quot;/&gt;&lt;Image&gt;&lt;filename val=&quot;C:\DOCUME~1\bbevens\LOCALS~1\Temp\PR\data\asimages\{06256502-A5A2-41B9-A4F0-CDAF397085EF}_MtorLt.png&quot;/&gt;&lt;left val=&quot;658&quot;/&gt;&lt;top val=&quot;275&quot;/&gt;&lt;width val=&quot;31&quot;/&gt;&lt;height val=&quot;31&quot;/&gt;&lt;hasText val=&quot;1&quot;/&gt;&lt;/Image&gt;&lt;/ThreeDShapeInfo&gt;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  <p:tag name="PRESENTER_SHAPEINFO" val="&lt;ThreeDShapeInfo&gt;&lt;uuid val=&quot;{E6AC7F39-EEA6-47CB-AD5F-389D8C722B22}&quot;/&gt;&lt;isInvalidForFieldText val=&quot;0&quot;/&gt;&lt;Image&gt;&lt;filename val=&quot;C:\DOCUME~1\bbevens\LOCALS~1\Temp\PR\data\asimages\{E6AC7F39-EEA6-47CB-AD5F-389D8C722B22}_MtorLt.png&quot;/&gt;&lt;left val=&quot;675&quot;/&gt;&lt;top val=&quot;287&quot;/&gt;&lt;width val=&quot;31&quot;/&gt;&lt;height val=&quot;31&quot;/&gt;&lt;hasText val=&quot;1&quot;/&gt;&lt;/Image&gt;&lt;/ThreeDShape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  <p:tag name="PRESENTER_SHAPEINFO" val="&lt;ThreeDShapeInfo&gt;&lt;uuid val=&quot;{915B968A-E24E-4AEE-BD9B-D3F05093B12E}&quot;/&gt;&lt;isInvalidForFieldText val=&quot;0&quot;/&gt;&lt;Image&gt;&lt;filename val=&quot;C:\DOCUME~1\bbevens\LOCALS~1\Temp\PR\data\asimages\{915B968A-E24E-4AEE-BD9B-D3F05093B12E}_MtorLt.png&quot;/&gt;&lt;left val=&quot;-17&quot;/&gt;&lt;top val=&quot;-18&quot;/&gt;&lt;width val=&quot;142&quot;/&gt;&lt;height val=&quot;160&quot;/&gt;&lt;hasText val=&quot;1&quot;/&gt;&lt;/Image&gt;&lt;/ThreeDShapeInfo&gt;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  <p:tag name="PRESENTER_SHAPEINFO" val="&lt;ThreeDShapeInfo&gt;&lt;uuid val=&quot;{5AA55392-C1F1-4ED0-99E5-E519DAC5F1E8}&quot;/&gt;&lt;isInvalidForFieldText val=&quot;0&quot;/&gt;&lt;Image&gt;&lt;filename val=&quot;C:\DOCUME~1\bbevens\LOCALS~1\Temp\PR\data\asimages\{5AA55392-C1F1-4ED0-99E5-E519DAC5F1E8}_MtorLt.png&quot;/&gt;&lt;left val=&quot;18&quot;/&gt;&lt;top val=&quot;263&quot;/&gt;&lt;width val=&quot;35&quot;/&gt;&lt;height val=&quot;35&quot;/&gt;&lt;hasText val=&quot;1&quot;/&gt;&lt;/Image&gt;&lt;/ThreeDShapeInfo&gt;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  <p:tag name="PRESENTER_SHAPEINFO" val="&lt;ThreeDShapeInfo&gt;&lt;uuid val=&quot;{4F6C65C5-B8EB-4A1E-BC4E-BF4F697A456C}&quot;/&gt;&lt;isInvalidForFieldText val=&quot;0&quot;/&gt;&lt;Image&gt;&lt;filename val=&quot;C:\DOCUME~1\bbevens\LOCALS~1\Temp\PR\data\asimages\{4F6C65C5-B8EB-4A1E-BC4E-BF4F697A456C}_MtorLt.png&quot;/&gt;&lt;left val=&quot;-20&quot;/&gt;&lt;top val=&quot;189&quot;/&gt;&lt;width val=&quot;136&quot;/&gt;&lt;height val=&quot;178&quot;/&gt;&lt;hasText val=&quot;1&quot;/&gt;&lt;/Image&gt;&lt;/ThreeDShapeInfo&gt;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27&quot;/&gt;&lt;lineCharCount val=&quot;5&quot;/&gt;&lt;/TableIndex&gt;&lt;/ShapeTextInfo&gt;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5&quot;/&gt;&lt;/TableIndex&gt;&lt;/ShapeTextInfo&gt;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  <p:tag name="PRESENTER_SHAPEINFO" val="&lt;ThreeDShapeInfo&gt;&lt;uuid val=&quot;{2D1B5C7F-DAB8-4E8E-A9C8-6A2092D86097}&quot;/&gt;&lt;isInvalidForFieldText val=&quot;0&quot;/&gt;&lt;Image&gt;&lt;filename val=&quot;C:\DOCUME~1\bbevens\LOCALS~1\Temp\PR\data\asimages\{2D1B5C7F-DAB8-4E8E-A9C8-6A2092D86097}_MtorLt.png&quot;/&gt;&lt;left val=&quot;59&quot;/&gt;&lt;top val=&quot;-26&quot;/&gt;&lt;width val=&quot;178&quot;/&gt;&lt;height val=&quot;178&quot;/&gt;&lt;hasText val=&quot;1&quot;/&gt;&lt;/Image&gt;&lt;/ThreeDShapeInfo&gt;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6&quot;/&gt;&lt;lineCharCount val=&quot;26&quot;/&gt;&lt;lineCharCount val=&quot;7&quot;/&gt;&lt;lineCharCount val=&quot;13&quot;/&gt;&lt;lineCharCount val=&quot;12&quot;/&gt;&lt;lineCharCount val=&quot;13&quot;/&gt;&lt;lineCharCount val=&quot;11&quot;/&gt;&lt;/TableIndex&gt;&lt;/ShapeTextInfo&gt;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6&quot;/&gt;&lt;lineCharCount val=&quot;26&quot;/&gt;&lt;lineCharCount val=&quot;7&quot;/&gt;&lt;lineCharCount val=&quot;13&quot;/&gt;&lt;lineCharCount val=&quot;12&quot;/&gt;&lt;lineCharCount val=&quot;13&quot;/&gt;&lt;lineCharCount val=&quot;11&quot;/&gt;&lt;/TableIndex&gt;&lt;/ShapeTextInfo&gt;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  <p:tag name="PRESENTER_SHAPEINFO" val="&lt;ThreeDShapeInfo&gt;&lt;uuid val=&quot;{D678AEDD-37D4-4D43-B2D9-DA4C8511AA66}&quot;/&gt;&lt;isInvalidForFieldText val=&quot;0&quot;/&gt;&lt;Image&gt;&lt;filename val=&quot;C:\DOCUME~1\bbevens\LOCALS~1\Temp\PR\data\asimages\{D678AEDD-37D4-4D43-B2D9-DA4C8511AA66}_MtorLt.png&quot;/&gt;&lt;left val=&quot;-13&quot;/&gt;&lt;top val=&quot;38&quot;/&gt;&lt;width val=&quot;178&quot;/&gt;&lt;height val=&quot;179&quot;/&gt;&lt;hasText val=&quot;1&quot;/&gt;&lt;/Image&gt;&lt;/ThreeDShapeInfo&gt;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6&quot;/&gt;&lt;lineCharCount val=&quot;26&quot;/&gt;&lt;lineCharCount val=&quot;7&quot;/&gt;&lt;lineCharCount val=&quot;13&quot;/&gt;&lt;lineCharCount val=&quot;12&quot;/&gt;&lt;lineCharCount val=&quot;13&quot;/&gt;&lt;lineCharCount val=&quot;11&quot;/&gt;&lt;/TableIndex&gt;&lt;/ShapeTextInfo&gt;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6&quot;/&gt;&lt;lineCharCount val=&quot;26&quot;/&gt;&lt;lineCharCount val=&quot;7&quot;/&gt;&lt;lineCharCount val=&quot;13&quot;/&gt;&lt;lineCharCount val=&quot;12&quot;/&gt;&lt;lineCharCount val=&quot;13&quot;/&gt;&lt;lineCharCount val=&quot;11&quot;/&gt;&lt;/TableIndex&gt;&lt;/ShapeTextInfo&gt;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6&quot;/&gt;&lt;/TableIndex&gt;&lt;/ShapeTextInfo&gt;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1&quot;/&gt;&lt;/TableIndex&gt;&lt;/ShapeText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  <p:tag name="PRESENTER_SHAPEINFO" val="&lt;ThreeDShapeInfo&gt;&lt;uuid val=&quot;{F24D5E24-99E3-4056-B95D-E22E43D03A5E}&quot;/&gt;&lt;isInvalidForFieldText val=&quot;0&quot;/&gt;&lt;Image&gt;&lt;filename val=&quot;C:\DOCUME~1\bbevens\LOCALS~1\Temp\PR\data\asimages\{F24D5E24-99E3-4056-B95D-E22E43D03A5E}_MtorLt.png&quot;/&gt;&lt;left val=&quot;576&quot;/&gt;&lt;top val=&quot;-18&quot;/&gt;&lt;width val=&quot;162&quot;/&gt;&lt;height val=&quot;160&quot;/&gt;&lt;hasText val=&quot;1&quot;/&gt;&lt;/Image&gt;&lt;/ThreeDShapeInfo&gt;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2&quot;/&gt;&lt;lineCharCount val=&quot;27&quot;/&gt;&lt;lineCharCount val=&quot;26&quot;/&gt;&lt;lineCharCount val=&quot;27&quot;/&gt;&lt;lineCharCount val=&quot;12&quot;/&gt;&lt;lineCharCount val=&quot;26&quot;/&gt;&lt;lineCharCount val=&quot;16&quot;/&gt;&lt;lineCharCount val=&quot;23&quot;/&gt;&lt;lineCharCount val=&quot;27&quot;/&gt;&lt;lineCharCount val=&quot;27&quot;/&gt;&lt;lineCharCount val=&quot;26&quot;/&gt;&lt;lineCharCount val=&quot;27&quot;/&gt;&lt;lineCharCount val=&quot;10&quot;/&gt;&lt;/TableIndex&gt;&lt;/ShapeTextInfo&gt;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24&quot;/&gt;&lt;lineCharCount val=&quot;10&quot;/&gt;&lt;/TableIndex&gt;&lt;/ShapeTextInfo&gt;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8&quot;/&gt;&lt;lineCharCount val=&quot;20&quot;/&gt;&lt;lineCharCount val=&quot;23&quot;/&gt;&lt;lineCharCount val=&quot;21&quot;/&gt;&lt;lineCharCount val=&quot;21&quot;/&gt;&lt;lineCharCount val=&quot;25&quot;/&gt;&lt;lineCharCount val=&quot;17&quot;/&gt;&lt;lineCharCount val=&quot;25&quot;/&gt;&lt;lineCharCount val=&quot;23&quot;/&gt;&lt;/TableIndex&gt;&lt;/ShapeTextInfo&gt;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8&quot;/&gt;&lt;lineCharCount val=&quot;18&quot;/&gt;&lt;lineCharCount val=&quot;25&quot;/&gt;&lt;lineCharCount val=&quot;20&quot;/&gt;&lt;lineCharCount val=&quot;24&quot;/&gt;&lt;lineCharCount val=&quot;26&quot;/&gt;&lt;lineCharCount val=&quot;21&quot;/&gt;&lt;lineCharCount val=&quot;21&quot;/&gt;&lt;lineCharCount val=&quot;21&quot;/&gt;&lt;/TableIndex&gt;&lt;/ShapeTextInfo&gt;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&quot;/&gt;&lt;/TableIndex&gt;&lt;/ShapeTextInfo&gt;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9&quot;/&gt;&lt;lineCharCount val=&quot;19&quot;/&gt;&lt;lineCharCount val=&quot;15&quot;/&gt;&lt;lineCharCount val=&quot;13&quot;/&gt;&lt;lineCharCount val=&quot;8&quot;/&gt;&lt;lineCharCount val=&quot;1&quot;/&gt;&lt;lineCharCount val=&quot;18&quot;/&gt;&lt;lineCharCount val=&quot;14&quot;/&gt;&lt;lineCharCount val=&quot;12&quot;/&gt;&lt;lineCharCount val=&quot;9&quot;/&gt;&lt;/TableIndex&gt;&lt;/ShapeTextInfo&gt;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16&quot;/&gt;&lt;lineCharCount val=&quot;17&quot;/&gt;&lt;lineCharCount val=&quot;14&quot;/&gt;&lt;lineCharCount val=&quot;19&quot;/&gt;&lt;lineCharCount val=&quot;5&quot;/&gt;&lt;/TableIndex&gt;&lt;/ShapeTextInfo&gt;"/>
</p:tagLst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atch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610</TotalTime>
  <Words>350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Summer</vt:lpstr>
      <vt:lpstr>Thatch</vt:lpstr>
      <vt:lpstr>Cause and Effect</vt:lpstr>
      <vt:lpstr>What Causes Volcanoes to Erupt?</vt:lpstr>
      <vt:lpstr>What are the Effects of Volcanoes?</vt:lpstr>
      <vt:lpstr>PowerPoint Presentation</vt:lpstr>
      <vt:lpstr>What Causes Earthquakes?</vt:lpstr>
      <vt:lpstr>What are the Effects of Earthquakes?</vt:lpstr>
      <vt:lpstr>PowerPoint Presentation</vt:lpstr>
      <vt:lpstr>What Causes a Tsunami? </vt:lpstr>
      <vt:lpstr>What are the Effects of a Tsunami?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 and Effect</dc:title>
  <dc:creator>Windows User</dc:creator>
  <cp:lastModifiedBy>Amber Sherman</cp:lastModifiedBy>
  <cp:revision>83</cp:revision>
  <dcterms:created xsi:type="dcterms:W3CDTF">2012-09-28T16:00:55Z</dcterms:created>
  <dcterms:modified xsi:type="dcterms:W3CDTF">2013-10-28T03:12:59Z</dcterms:modified>
</cp:coreProperties>
</file>