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heme/theme2.xml" ContentType="application/vnd.openxmlformats-officedocument.theme+xml"/>
  <Override PartName="/ppt/tags/tag17.xml" ContentType="application/vnd.openxmlformats-officedocument.presentationml.tags+xml"/>
  <Override PartName="/ppt/notesSlides/notesSlide1.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notesSlides/notesSlide2.xml" ContentType="application/vnd.openxmlformats-officedocument.presentationml.notesSlide+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notesSlides/notesSlide3.xml" ContentType="application/vnd.openxmlformats-officedocument.presentationml.notesSlide+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notesSlides/notesSlide4.xml" ContentType="application/vnd.openxmlformats-officedocument.presentationml.notesSlide+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7"/>
  </p:notesMasterIdLst>
  <p:sldIdLst>
    <p:sldId id="257" r:id="rId2"/>
    <p:sldId id="263" r:id="rId3"/>
    <p:sldId id="258" r:id="rId4"/>
    <p:sldId id="261" r:id="rId5"/>
    <p:sldId id="260" r:id="rId6"/>
  </p:sldIdLst>
  <p:sldSz cx="9144000" cy="6858000" type="screen4x3"/>
  <p:notesSz cx="6858000" cy="9144000"/>
  <p:custDataLst>
    <p:tags r:id="rId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74584" autoAdjust="0"/>
  </p:normalViewPr>
  <p:slideViewPr>
    <p:cSldViewPr>
      <p:cViewPr varScale="1">
        <p:scale>
          <a:sx n="63" d="100"/>
          <a:sy n="63" d="100"/>
        </p:scale>
        <p:origin x="-1493"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8FCF7FE-94F1-40A5-B1EA-B5DC7E649C85}" type="datetimeFigureOut">
              <a:rPr lang="en-US" smtClean="0"/>
              <a:pPr/>
              <a:t>10/27/2013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FCB6BA-2F1F-4F81-87EC-C523E5757263}" type="slidenum">
              <a:rPr lang="en-US" smtClean="0"/>
              <a:pPr/>
              <a:t>‹#›</a:t>
            </a:fld>
            <a:endParaRPr lang="en-US"/>
          </a:p>
        </p:txBody>
      </p:sp>
    </p:spTree>
    <p:extLst>
      <p:ext uri="{BB962C8B-B14F-4D97-AF65-F5344CB8AC3E}">
        <p14:creationId xmlns:p14="http://schemas.microsoft.com/office/powerpoint/2010/main" val="15941262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FCB6BA-2F1F-4F81-87EC-C523E5757263}" type="slidenum">
              <a:rPr lang="en-US" smtClean="0"/>
              <a:pPr/>
              <a:t>1</a:t>
            </a:fld>
            <a:endParaRPr lang="en-US"/>
          </a:p>
        </p:txBody>
      </p:sp>
    </p:spTree>
    <p:extLst>
      <p:ext uri="{BB962C8B-B14F-4D97-AF65-F5344CB8AC3E}">
        <p14:creationId xmlns:p14="http://schemas.microsoft.com/office/powerpoint/2010/main" val="28919394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solidFill>
                  <a:schemeClr val="accent4">
                    <a:lumMod val="75000"/>
                  </a:schemeClr>
                </a:solidFill>
              </a:rPr>
              <a:t>We can often tell when a volcano is going to erupt. There is a bulge on the side of the volcano. There may be earthquakes and gas fumes. Steam and ash may come out. You can smell sulfur in the air.  </a:t>
            </a:r>
          </a:p>
          <a:p>
            <a:endParaRPr lang="en-US" dirty="0"/>
          </a:p>
        </p:txBody>
      </p:sp>
      <p:sp>
        <p:nvSpPr>
          <p:cNvPr id="4" name="Slide Number Placeholder 3"/>
          <p:cNvSpPr>
            <a:spLocks noGrp="1"/>
          </p:cNvSpPr>
          <p:nvPr>
            <p:ph type="sldNum" sz="quarter" idx="10"/>
          </p:nvPr>
        </p:nvSpPr>
        <p:spPr/>
        <p:txBody>
          <a:bodyPr/>
          <a:lstStyle/>
          <a:p>
            <a:fld id="{40EABD4C-B5FA-4E58-AB8D-B2A64D429C92}" type="slidenum">
              <a:rPr lang="en-US" smtClean="0"/>
              <a:pPr/>
              <a:t>2</a:t>
            </a:fld>
            <a:endParaRPr lang="en-US"/>
          </a:p>
        </p:txBody>
      </p:sp>
    </p:spTree>
    <p:extLst>
      <p:ext uri="{BB962C8B-B14F-4D97-AF65-F5344CB8AC3E}">
        <p14:creationId xmlns:p14="http://schemas.microsoft.com/office/powerpoint/2010/main" val="5029923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l">
              <a:lnSpc>
                <a:spcPct val="115000"/>
              </a:lnSpc>
              <a:spcBef>
                <a:spcPts val="0"/>
              </a:spcBef>
              <a:spcAft>
                <a:spcPts val="1000"/>
              </a:spcAft>
            </a:pPr>
            <a:r>
              <a:rPr lang="en-US" sz="1200" dirty="0" smtClean="0">
                <a:effectLst/>
                <a:latin typeface="+mn-lt"/>
                <a:ea typeface="Calibri"/>
                <a:cs typeface="Times New Roman"/>
              </a:rPr>
              <a:t> </a:t>
            </a:r>
            <a:r>
              <a:rPr lang="en-US" sz="1200" b="1" dirty="0" smtClean="0">
                <a:solidFill>
                  <a:schemeClr val="tx2">
                    <a:lumMod val="75000"/>
                  </a:schemeClr>
                </a:solidFill>
                <a:latin typeface="Verdana" pitchFamily="34" charset="0"/>
                <a:ea typeface="Verdana" pitchFamily="34" charset="0"/>
                <a:cs typeface="Verdana" pitchFamily="34" charset="0"/>
              </a:rPr>
              <a:t>Tsunamis first start with an earthquake under the ocean. Next, the movement causes a long wave of water to move across the ocean. Then as the tsunami gets closer to shore the wave hits the bottom of the ocean and grows much taller. Last, it crashes into the land destroys everything in its path. </a:t>
            </a:r>
            <a:endParaRPr lang="en-US" dirty="0"/>
          </a:p>
        </p:txBody>
      </p:sp>
      <p:sp>
        <p:nvSpPr>
          <p:cNvPr id="4" name="Slide Number Placeholder 3"/>
          <p:cNvSpPr>
            <a:spLocks noGrp="1"/>
          </p:cNvSpPr>
          <p:nvPr>
            <p:ph type="sldNum" sz="quarter" idx="10"/>
          </p:nvPr>
        </p:nvSpPr>
        <p:spPr/>
        <p:txBody>
          <a:bodyPr/>
          <a:lstStyle/>
          <a:p>
            <a:fld id="{34FCB6BA-2F1F-4F81-87EC-C523E5757263}" type="slidenum">
              <a:rPr lang="en-US" smtClean="0"/>
              <a:pPr/>
              <a:t>3</a:t>
            </a:fld>
            <a:endParaRPr lang="en-US"/>
          </a:p>
        </p:txBody>
      </p:sp>
    </p:spTree>
    <p:extLst>
      <p:ext uri="{BB962C8B-B14F-4D97-AF65-F5344CB8AC3E}">
        <p14:creationId xmlns:p14="http://schemas.microsoft.com/office/powerpoint/2010/main" val="12053289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solidFill>
                  <a:schemeClr val="accent3">
                    <a:lumMod val="50000"/>
                  </a:schemeClr>
                </a:solidFill>
              </a:rPr>
              <a:t>	A volcano and earthquake can both destroy things on the earth. They’re both caused by plates inside the earth rubbing together.  However, volcanos have lava, ash and steam that come out of cracks in the earth but an earthquake shakes the earth and causes cracks to form</a:t>
            </a:r>
            <a:r>
              <a:rPr lang="en-US" sz="1200" b="1" baseline="0" dirty="0" smtClean="0">
                <a:solidFill>
                  <a:schemeClr val="accent3">
                    <a:lumMod val="50000"/>
                  </a:schemeClr>
                </a:solidFill>
              </a:rPr>
              <a:t> in the earth.</a:t>
            </a:r>
            <a:endParaRPr lang="en-US" sz="1200" b="1" dirty="0" smtClean="0">
              <a:solidFill>
                <a:schemeClr val="accent3">
                  <a:lumMod val="50000"/>
                </a:schemeClr>
              </a:solidFill>
            </a:endParaRPr>
          </a:p>
          <a:p>
            <a:endParaRPr lang="en-US" dirty="0"/>
          </a:p>
        </p:txBody>
      </p:sp>
      <p:sp>
        <p:nvSpPr>
          <p:cNvPr id="4" name="Slide Number Placeholder 3"/>
          <p:cNvSpPr>
            <a:spLocks noGrp="1"/>
          </p:cNvSpPr>
          <p:nvPr>
            <p:ph type="sldNum" sz="quarter" idx="10"/>
          </p:nvPr>
        </p:nvSpPr>
        <p:spPr/>
        <p:txBody>
          <a:bodyPr/>
          <a:lstStyle/>
          <a:p>
            <a:fld id="{34FCB6BA-2F1F-4F81-87EC-C523E5757263}" type="slidenum">
              <a:rPr lang="en-US" smtClean="0"/>
              <a:pPr/>
              <a:t>4</a:t>
            </a:fld>
            <a:endParaRPr lang="en-US"/>
          </a:p>
        </p:txBody>
      </p:sp>
    </p:spTree>
    <p:extLst>
      <p:ext uri="{BB962C8B-B14F-4D97-AF65-F5344CB8AC3E}">
        <p14:creationId xmlns:p14="http://schemas.microsoft.com/office/powerpoint/2010/main" val="41144549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solidFill>
                  <a:srgbClr val="C00000"/>
                </a:solidFill>
                <a:latin typeface="Arial Narrow" pitchFamily="34" charset="0"/>
              </a:rPr>
              <a:t>A volcano erupts because of the pressure that is built up under the ground. This causes magma to flow out onto the surface. The lava is so hot that it destroys trees and animals.  Volcanoes let us see melted rocks so scientists can learn what’s inside the earth. </a:t>
            </a:r>
          </a:p>
          <a:p>
            <a:pPr marL="0" marR="0" algn="l">
              <a:lnSpc>
                <a:spcPct val="115000"/>
              </a:lnSpc>
              <a:spcBef>
                <a:spcPts val="0"/>
              </a:spcBef>
              <a:spcAft>
                <a:spcPts val="1000"/>
              </a:spcAft>
            </a:pPr>
            <a:endParaRPr lang="en-US" dirty="0"/>
          </a:p>
        </p:txBody>
      </p:sp>
      <p:sp>
        <p:nvSpPr>
          <p:cNvPr id="4" name="Slide Number Placeholder 3"/>
          <p:cNvSpPr>
            <a:spLocks noGrp="1"/>
          </p:cNvSpPr>
          <p:nvPr>
            <p:ph type="sldNum" sz="quarter" idx="10"/>
          </p:nvPr>
        </p:nvSpPr>
        <p:spPr/>
        <p:txBody>
          <a:bodyPr/>
          <a:lstStyle/>
          <a:p>
            <a:fld id="{34FCB6BA-2F1F-4F81-87EC-C523E5757263}" type="slidenum">
              <a:rPr lang="en-US" smtClean="0"/>
              <a:pPr/>
              <a:t>5</a:t>
            </a:fld>
            <a:endParaRPr lang="en-US"/>
          </a:p>
        </p:txBody>
      </p:sp>
    </p:spTree>
    <p:extLst>
      <p:ext uri="{BB962C8B-B14F-4D97-AF65-F5344CB8AC3E}">
        <p14:creationId xmlns:p14="http://schemas.microsoft.com/office/powerpoint/2010/main" val="120532891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slideMaster" Target="../slideMasters/slideMaster1.xml"/><Relationship Id="rId5" Type="http://schemas.openxmlformats.org/officeDocument/2006/relationships/tags" Target="../tags/tag11.xml"/><Relationship Id="rId4" Type="http://schemas.openxmlformats.org/officeDocument/2006/relationships/tags" Target="../tags/tag10.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slideMaster" Target="../slideMasters/slideMaster1.xml"/><Relationship Id="rId5" Type="http://schemas.openxmlformats.org/officeDocument/2006/relationships/tags" Target="../tags/tag16.xml"/><Relationship Id="rId4" Type="http://schemas.openxmlformats.org/officeDocument/2006/relationships/tags" Target="../tags/tag1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custDataLst>
              <p:tags r:id="rId2"/>
            </p:custDataLst>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custDataLst>
              <p:tags r:id="rId3"/>
            </p:custDataLst>
          </p:nvPr>
        </p:nvSpPr>
        <p:spPr/>
        <p:txBody>
          <a:bodyPr/>
          <a:lstStyle/>
          <a:p>
            <a:fld id="{267D0E22-6BD7-4C4C-9C17-1FB406766D92}" type="datetime1">
              <a:rPr lang="en-US" smtClean="0"/>
              <a:t>10/27/2013</a:t>
            </a:fld>
            <a:endParaRPr lang="en-US"/>
          </a:p>
        </p:txBody>
      </p:sp>
      <p:sp>
        <p:nvSpPr>
          <p:cNvPr id="5" name="Footer Placeholder 4"/>
          <p:cNvSpPr>
            <a:spLocks noGrp="1"/>
          </p:cNvSpPr>
          <p:nvPr>
            <p:ph type="ftr" sz="quarter" idx="11"/>
            <p:custDataLst>
              <p:tags r:id="rId4"/>
            </p:custDataLst>
          </p:nvPr>
        </p:nvSpPr>
        <p:spPr/>
        <p:txBody>
          <a:bodyPr/>
          <a:lstStyle/>
          <a:p>
            <a:endParaRPr lang="en-US"/>
          </a:p>
        </p:txBody>
      </p:sp>
      <p:sp>
        <p:nvSpPr>
          <p:cNvPr id="6" name="Slide Number Placeholder 5"/>
          <p:cNvSpPr>
            <a:spLocks noGrp="1"/>
          </p:cNvSpPr>
          <p:nvPr>
            <p:ph type="sldNum" sz="quarter" idx="12"/>
            <p:custDataLst>
              <p:tags r:id="rId5"/>
            </p:custDataLst>
          </p:nvPr>
        </p:nvSpPr>
        <p:spPr/>
        <p:txBody>
          <a:bodyPr/>
          <a:lstStyle/>
          <a:p>
            <a:fld id="{05E2F378-98F4-4D96-91C1-177B01627D7A}" type="slidenum">
              <a:rPr lang="en-US" smtClean="0"/>
              <a:pPr/>
              <a:t>‹#›</a:t>
            </a:fld>
            <a:endParaRPr lang="en-US"/>
          </a:p>
        </p:txBody>
      </p:sp>
    </p:spTree>
    <p:extLst>
      <p:ext uri="{BB962C8B-B14F-4D97-AF65-F5344CB8AC3E}">
        <p14:creationId xmlns:p14="http://schemas.microsoft.com/office/powerpoint/2010/main" val="1181296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FFC483-E911-4523-8886-58E451CB45A0}" type="datetime1">
              <a:rPr lang="en-US" smtClean="0"/>
              <a:t>10/27/2013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E2F378-98F4-4D96-91C1-177B01627D7A}" type="slidenum">
              <a:rPr lang="en-US" smtClean="0"/>
              <a:pPr/>
              <a:t>‹#›</a:t>
            </a:fld>
            <a:endParaRPr lang="en-US"/>
          </a:p>
        </p:txBody>
      </p:sp>
    </p:spTree>
    <p:extLst>
      <p:ext uri="{BB962C8B-B14F-4D97-AF65-F5344CB8AC3E}">
        <p14:creationId xmlns:p14="http://schemas.microsoft.com/office/powerpoint/2010/main" val="2489571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F51661-D0E9-4803-AF3F-5F904F102712}" type="datetime1">
              <a:rPr lang="en-US" smtClean="0"/>
              <a:t>10/27/2013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E2F378-98F4-4D96-91C1-177B01627D7A}" type="slidenum">
              <a:rPr lang="en-US" smtClean="0"/>
              <a:pPr/>
              <a:t>‹#›</a:t>
            </a:fld>
            <a:endParaRPr lang="en-US"/>
          </a:p>
        </p:txBody>
      </p:sp>
    </p:spTree>
    <p:extLst>
      <p:ext uri="{BB962C8B-B14F-4D97-AF65-F5344CB8AC3E}">
        <p14:creationId xmlns:p14="http://schemas.microsoft.com/office/powerpoint/2010/main" val="1949354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smtClean="0"/>
              <a:t>Click to edit Master title style</a:t>
            </a:r>
            <a:endParaRPr lang="en-US"/>
          </a:p>
        </p:txBody>
      </p:sp>
      <p:sp>
        <p:nvSpPr>
          <p:cNvPr id="3" name="Content Placeholder 2"/>
          <p:cNvSpPr>
            <a:spLocks noGrp="1"/>
          </p:cNvSpPr>
          <p:nvPr>
            <p:ph idx="1"/>
            <p:custDataLst>
              <p:tags r:id="rId2"/>
            </p:custDataLst>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custDataLst>
              <p:tags r:id="rId3"/>
            </p:custDataLst>
          </p:nvPr>
        </p:nvSpPr>
        <p:spPr/>
        <p:txBody>
          <a:bodyPr/>
          <a:lstStyle/>
          <a:p>
            <a:fld id="{964916E6-1055-4895-84B3-E7A3DED7EFD3}" type="datetime1">
              <a:rPr lang="en-US" smtClean="0"/>
              <a:t>10/27/2013</a:t>
            </a:fld>
            <a:endParaRPr lang="en-US"/>
          </a:p>
        </p:txBody>
      </p:sp>
      <p:sp>
        <p:nvSpPr>
          <p:cNvPr id="5" name="Footer Placeholder 4"/>
          <p:cNvSpPr>
            <a:spLocks noGrp="1"/>
          </p:cNvSpPr>
          <p:nvPr>
            <p:ph type="ftr" sz="quarter" idx="11"/>
            <p:custDataLst>
              <p:tags r:id="rId4"/>
            </p:custDataLst>
          </p:nvPr>
        </p:nvSpPr>
        <p:spPr/>
        <p:txBody>
          <a:bodyPr/>
          <a:lstStyle/>
          <a:p>
            <a:endParaRPr lang="en-US"/>
          </a:p>
        </p:txBody>
      </p:sp>
      <p:sp>
        <p:nvSpPr>
          <p:cNvPr id="6" name="Slide Number Placeholder 5"/>
          <p:cNvSpPr>
            <a:spLocks noGrp="1"/>
          </p:cNvSpPr>
          <p:nvPr>
            <p:ph type="sldNum" sz="quarter" idx="12"/>
            <p:custDataLst>
              <p:tags r:id="rId5"/>
            </p:custDataLst>
          </p:nvPr>
        </p:nvSpPr>
        <p:spPr/>
        <p:txBody>
          <a:bodyPr/>
          <a:lstStyle/>
          <a:p>
            <a:fld id="{05E2F378-98F4-4D96-91C1-177B01627D7A}" type="slidenum">
              <a:rPr lang="en-US" smtClean="0"/>
              <a:pPr/>
              <a:t>‹#›</a:t>
            </a:fld>
            <a:endParaRPr lang="en-US"/>
          </a:p>
        </p:txBody>
      </p:sp>
    </p:spTree>
    <p:extLst>
      <p:ext uri="{BB962C8B-B14F-4D97-AF65-F5344CB8AC3E}">
        <p14:creationId xmlns:p14="http://schemas.microsoft.com/office/powerpoint/2010/main" val="16478058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8DB016-BC49-455B-A082-34445A9C996A}" type="datetime1">
              <a:rPr lang="en-US" smtClean="0"/>
              <a:t>10/27/2013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E2F378-98F4-4D96-91C1-177B01627D7A}" type="slidenum">
              <a:rPr lang="en-US" smtClean="0"/>
              <a:pPr/>
              <a:t>‹#›</a:t>
            </a:fld>
            <a:endParaRPr lang="en-US"/>
          </a:p>
        </p:txBody>
      </p:sp>
    </p:spTree>
    <p:extLst>
      <p:ext uri="{BB962C8B-B14F-4D97-AF65-F5344CB8AC3E}">
        <p14:creationId xmlns:p14="http://schemas.microsoft.com/office/powerpoint/2010/main" val="634389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1EE8099-98E3-452A-9DA3-8CB0BCD0B986}" type="datetime1">
              <a:rPr lang="en-US" smtClean="0"/>
              <a:t>10/27/2013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E2F378-98F4-4D96-91C1-177B01627D7A}" type="slidenum">
              <a:rPr lang="en-US" smtClean="0"/>
              <a:pPr/>
              <a:t>‹#›</a:t>
            </a:fld>
            <a:endParaRPr lang="en-US"/>
          </a:p>
        </p:txBody>
      </p:sp>
    </p:spTree>
    <p:extLst>
      <p:ext uri="{BB962C8B-B14F-4D97-AF65-F5344CB8AC3E}">
        <p14:creationId xmlns:p14="http://schemas.microsoft.com/office/powerpoint/2010/main" val="1918116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ECB9C39-BE1D-4CED-AA08-EDC1244875AD}" type="datetime1">
              <a:rPr lang="en-US" smtClean="0"/>
              <a:t>10/27/2013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E2F378-98F4-4D96-91C1-177B01627D7A}" type="slidenum">
              <a:rPr lang="en-US" smtClean="0"/>
              <a:pPr/>
              <a:t>‹#›</a:t>
            </a:fld>
            <a:endParaRPr lang="en-US"/>
          </a:p>
        </p:txBody>
      </p:sp>
    </p:spTree>
    <p:extLst>
      <p:ext uri="{BB962C8B-B14F-4D97-AF65-F5344CB8AC3E}">
        <p14:creationId xmlns:p14="http://schemas.microsoft.com/office/powerpoint/2010/main" val="3408056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FD81B63-92C2-446E-8040-B6A61804F8D7}" type="datetime1">
              <a:rPr lang="en-US" smtClean="0"/>
              <a:t>10/27/2013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E2F378-98F4-4D96-91C1-177B01627D7A}" type="slidenum">
              <a:rPr lang="en-US" smtClean="0"/>
              <a:pPr/>
              <a:t>‹#›</a:t>
            </a:fld>
            <a:endParaRPr lang="en-US"/>
          </a:p>
        </p:txBody>
      </p:sp>
    </p:spTree>
    <p:extLst>
      <p:ext uri="{BB962C8B-B14F-4D97-AF65-F5344CB8AC3E}">
        <p14:creationId xmlns:p14="http://schemas.microsoft.com/office/powerpoint/2010/main" val="2217390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39F2F4-6C2B-4061-AB2A-E933C9F5ACFB}" type="datetime1">
              <a:rPr lang="en-US" smtClean="0"/>
              <a:t>10/27/2013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E2F378-98F4-4D96-91C1-177B01627D7A}" type="slidenum">
              <a:rPr lang="en-US" smtClean="0"/>
              <a:pPr/>
              <a:t>‹#›</a:t>
            </a:fld>
            <a:endParaRPr lang="en-US"/>
          </a:p>
        </p:txBody>
      </p:sp>
    </p:spTree>
    <p:extLst>
      <p:ext uri="{BB962C8B-B14F-4D97-AF65-F5344CB8AC3E}">
        <p14:creationId xmlns:p14="http://schemas.microsoft.com/office/powerpoint/2010/main" val="924822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3D57FF-2314-42DB-8028-3AACB55780C2}" type="datetime1">
              <a:rPr lang="en-US" smtClean="0"/>
              <a:t>10/27/2013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E2F378-98F4-4D96-91C1-177B01627D7A}" type="slidenum">
              <a:rPr lang="en-US" smtClean="0"/>
              <a:pPr/>
              <a:t>‹#›</a:t>
            </a:fld>
            <a:endParaRPr lang="en-US"/>
          </a:p>
        </p:txBody>
      </p:sp>
    </p:spTree>
    <p:extLst>
      <p:ext uri="{BB962C8B-B14F-4D97-AF65-F5344CB8AC3E}">
        <p14:creationId xmlns:p14="http://schemas.microsoft.com/office/powerpoint/2010/main" val="1709470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7531B9-7677-45CF-ACB4-6A2E29348515}" type="datetime1">
              <a:rPr lang="en-US" smtClean="0"/>
              <a:t>10/27/2013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E2F378-98F4-4D96-91C1-177B01627D7A}" type="slidenum">
              <a:rPr lang="en-US" smtClean="0"/>
              <a:pPr/>
              <a:t>‹#›</a:t>
            </a:fld>
            <a:endParaRPr lang="en-US"/>
          </a:p>
        </p:txBody>
      </p:sp>
    </p:spTree>
    <p:extLst>
      <p:ext uri="{BB962C8B-B14F-4D97-AF65-F5344CB8AC3E}">
        <p14:creationId xmlns:p14="http://schemas.microsoft.com/office/powerpoint/2010/main" val="2081065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tags" Target="../tags/tag6.xml"/><Relationship Id="rId2" Type="http://schemas.openxmlformats.org/officeDocument/2006/relationships/slideLayout" Target="../slideLayouts/slideLayout2.xml"/><Relationship Id="rId16" Type="http://schemas.openxmlformats.org/officeDocument/2006/relationships/tags" Target="../tags/tag5.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4.xml"/><Relationship Id="rId10" Type="http://schemas.openxmlformats.org/officeDocument/2006/relationships/slideLayout" Target="../slideLayouts/slideLayout10.xml"/><Relationship Id="rId19" Type="http://schemas.microsoft.com/office/2007/relationships/hdphoto" Target="../media/hdphoto1.wdp"/><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8" cstate="print">
            <a:lum/>
            <a:extLst>
              <a:ext uri="{BEBA8EAE-BF5A-486C-A8C5-ECC9F3942E4B}">
                <a14:imgProps xmlns:a14="http://schemas.microsoft.com/office/drawing/2010/main">
                  <a14:imgLayer r:embed="rId19">
                    <a14:imgEffect>
                      <a14:sharpenSoften amount="-25000"/>
                    </a14:imgEffect>
                    <a14:imgEffect>
                      <a14:colorTemperature colorTemp="655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custDataLst>
              <p:tags r:id="rId13"/>
            </p:custDataLst>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custDataLst>
              <p:tags r:id="rId14"/>
            </p:custDataLst>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custDataLst>
              <p:tags r:id="rId15"/>
            </p:custDataLst>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59649F-7051-46BE-864B-D84285B0CE6E}" type="datetime1">
              <a:rPr lang="en-US" smtClean="0"/>
              <a:t>10/27/2013</a:t>
            </a:fld>
            <a:endParaRPr lang="en-US"/>
          </a:p>
        </p:txBody>
      </p:sp>
      <p:sp>
        <p:nvSpPr>
          <p:cNvPr id="5" name="Footer Placeholder 4"/>
          <p:cNvSpPr>
            <a:spLocks noGrp="1"/>
          </p:cNvSpPr>
          <p:nvPr>
            <p:ph type="ftr" sz="quarter" idx="3"/>
            <p:custDataLst>
              <p:tags r:id="rId16"/>
            </p:custDataLst>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custDataLst>
              <p:tags r:id="rId17"/>
            </p:custDataLst>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E2F378-98F4-4D96-91C1-177B01627D7A}" type="slidenum">
              <a:rPr lang="en-US" smtClean="0"/>
              <a:pPr/>
              <a:t>‹#›</a:t>
            </a:fld>
            <a:endParaRPr lang="en-US"/>
          </a:p>
        </p:txBody>
      </p:sp>
    </p:spTree>
    <p:extLst>
      <p:ext uri="{BB962C8B-B14F-4D97-AF65-F5344CB8AC3E}">
        <p14:creationId xmlns:p14="http://schemas.microsoft.com/office/powerpoint/2010/main" val="3297305524"/>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7.xml"/><Relationship Id="rId6" Type="http://schemas.openxmlformats.org/officeDocument/2006/relationships/image" Target="../media/image2.png"/><Relationship Id="rId5" Type="http://schemas.microsoft.com/office/2007/relationships/hdphoto" Target="../media/hdphoto1.wdp"/><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8" Type="http://schemas.openxmlformats.org/officeDocument/2006/relationships/tags" Target="../tags/tag25.xml"/><Relationship Id="rId3" Type="http://schemas.openxmlformats.org/officeDocument/2006/relationships/tags" Target="../tags/tag20.xml"/><Relationship Id="rId7" Type="http://schemas.openxmlformats.org/officeDocument/2006/relationships/tags" Target="../tags/tag24.xml"/><Relationship Id="rId12" Type="http://schemas.openxmlformats.org/officeDocument/2006/relationships/image" Target="../media/image4.jpeg"/><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tags" Target="../tags/tag23.xml"/><Relationship Id="rId11" Type="http://schemas.openxmlformats.org/officeDocument/2006/relationships/image" Target="../media/image3.jpeg"/><Relationship Id="rId5" Type="http://schemas.openxmlformats.org/officeDocument/2006/relationships/tags" Target="../tags/tag22.xml"/><Relationship Id="rId10" Type="http://schemas.openxmlformats.org/officeDocument/2006/relationships/notesSlide" Target="../notesSlides/notesSlide2.xml"/><Relationship Id="rId4" Type="http://schemas.openxmlformats.org/officeDocument/2006/relationships/tags" Target="../tags/tag21.xml"/><Relationship Id="rId9"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notesSlide" Target="../notesSlides/notesSlide3.xml"/><Relationship Id="rId3" Type="http://schemas.openxmlformats.org/officeDocument/2006/relationships/tags" Target="../tags/tag28.xml"/><Relationship Id="rId7" Type="http://schemas.openxmlformats.org/officeDocument/2006/relationships/slideLayout" Target="../slideLayouts/slideLayout2.xml"/><Relationship Id="rId2" Type="http://schemas.openxmlformats.org/officeDocument/2006/relationships/tags" Target="../tags/tag27.xml"/><Relationship Id="rId1" Type="http://schemas.openxmlformats.org/officeDocument/2006/relationships/tags" Target="../tags/tag26.xml"/><Relationship Id="rId6" Type="http://schemas.openxmlformats.org/officeDocument/2006/relationships/tags" Target="../tags/tag31.xml"/><Relationship Id="rId5" Type="http://schemas.openxmlformats.org/officeDocument/2006/relationships/tags" Target="../tags/tag30.xml"/><Relationship Id="rId10" Type="http://schemas.openxmlformats.org/officeDocument/2006/relationships/image" Target="../media/image5.jpeg"/><Relationship Id="rId4" Type="http://schemas.openxmlformats.org/officeDocument/2006/relationships/tags" Target="../tags/tag29.xml"/><Relationship Id="rId9" Type="http://schemas.openxmlformats.org/officeDocument/2006/relationships/image" Target="../media/image3.jpeg"/></Relationships>
</file>

<file path=ppt/slides/_rels/slide4.xml.rels><?xml version="1.0" encoding="UTF-8" standalone="yes"?>
<Relationships xmlns="http://schemas.openxmlformats.org/package/2006/relationships"><Relationship Id="rId8" Type="http://schemas.openxmlformats.org/officeDocument/2006/relationships/notesSlide" Target="../notesSlides/notesSlide4.xml"/><Relationship Id="rId3" Type="http://schemas.openxmlformats.org/officeDocument/2006/relationships/tags" Target="../tags/tag34.xml"/><Relationship Id="rId7" Type="http://schemas.openxmlformats.org/officeDocument/2006/relationships/slideLayout" Target="../slideLayouts/slideLayout2.xml"/><Relationship Id="rId2" Type="http://schemas.openxmlformats.org/officeDocument/2006/relationships/tags" Target="../tags/tag33.xml"/><Relationship Id="rId1" Type="http://schemas.openxmlformats.org/officeDocument/2006/relationships/tags" Target="../tags/tag32.xml"/><Relationship Id="rId6" Type="http://schemas.openxmlformats.org/officeDocument/2006/relationships/tags" Target="../tags/tag37.xml"/><Relationship Id="rId11" Type="http://schemas.openxmlformats.org/officeDocument/2006/relationships/image" Target="../media/image7.wmf"/><Relationship Id="rId5" Type="http://schemas.openxmlformats.org/officeDocument/2006/relationships/tags" Target="../tags/tag36.xml"/><Relationship Id="rId10" Type="http://schemas.openxmlformats.org/officeDocument/2006/relationships/image" Target="../media/image6.gif"/><Relationship Id="rId4" Type="http://schemas.openxmlformats.org/officeDocument/2006/relationships/tags" Target="../tags/tag35.xml"/><Relationship Id="rId9" Type="http://schemas.openxmlformats.org/officeDocument/2006/relationships/image" Target="../media/image3.jpeg"/></Relationships>
</file>

<file path=ppt/slides/_rels/slide5.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40.xml"/><Relationship Id="rId7" Type="http://schemas.openxmlformats.org/officeDocument/2006/relationships/tags" Target="../tags/tag44.xml"/><Relationship Id="rId2" Type="http://schemas.openxmlformats.org/officeDocument/2006/relationships/tags" Target="../tags/tag39.xml"/><Relationship Id="rId1" Type="http://schemas.openxmlformats.org/officeDocument/2006/relationships/tags" Target="../tags/tag38.xml"/><Relationship Id="rId6" Type="http://schemas.openxmlformats.org/officeDocument/2006/relationships/tags" Target="../tags/tag43.xml"/><Relationship Id="rId11" Type="http://schemas.openxmlformats.org/officeDocument/2006/relationships/image" Target="../media/image8.wmf"/><Relationship Id="rId5" Type="http://schemas.openxmlformats.org/officeDocument/2006/relationships/tags" Target="../tags/tag42.xml"/><Relationship Id="rId10" Type="http://schemas.openxmlformats.org/officeDocument/2006/relationships/image" Target="../media/image3.jpeg"/><Relationship Id="rId4" Type="http://schemas.openxmlformats.org/officeDocument/2006/relationships/tags" Target="../tags/tag41.xml"/><Relationship Id="rId9"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4" cstate="print">
            <a:alphaModFix amt="72000"/>
            <a:lum/>
            <a:extLst>
              <a:ext uri="{BEBA8EAE-BF5A-486C-A8C5-ECC9F3942E4B}">
                <a14:imgProps xmlns:a14="http://schemas.microsoft.com/office/drawing/2010/main">
                  <a14:imgLayer r:embed="rId5">
                    <a14:imgEffect>
                      <a14:sharpenSoften amount="-25000"/>
                    </a14:imgEffect>
                    <a14:imgEffect>
                      <a14:colorTemperature colorTemp="655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a:xfrm>
            <a:off x="304800" y="1524000"/>
            <a:ext cx="6934200" cy="1752600"/>
          </a:xfrm>
        </p:spPr>
        <p:txBody>
          <a:bodyPr>
            <a:noAutofit/>
          </a:bodyPr>
          <a:lstStyle/>
          <a:p>
            <a:pPr algn="l"/>
            <a:r>
              <a:rPr lang="en-US" sz="5400" b="1" dirty="0" smtClean="0">
                <a:solidFill>
                  <a:srgbClr val="C00000"/>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Text </a:t>
            </a:r>
            <a:r>
              <a:rPr lang="en-US" sz="5400" b="1" dirty="0" smtClean="0">
                <a:solidFill>
                  <a:srgbClr val="C00000"/>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Structures</a:t>
            </a:r>
            <a:r>
              <a:rPr lang="en-US" sz="5400" b="1" dirty="0" smtClean="0">
                <a:solidFill>
                  <a:srgbClr val="FF0000"/>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
            </a:r>
            <a:br>
              <a:rPr lang="en-US" sz="5400" b="1" dirty="0" smtClean="0">
                <a:solidFill>
                  <a:srgbClr val="FF0000"/>
                </a:solidFill>
                <a:effectLst>
                  <a:outerShdw blurRad="38100" dist="38100" dir="2700000" algn="tl">
                    <a:srgbClr val="000000">
                      <a:alpha val="43137"/>
                    </a:srgbClr>
                  </a:outerShdw>
                </a:effectLst>
                <a:latin typeface="Verdana" pitchFamily="34" charset="0"/>
                <a:ea typeface="Verdana" pitchFamily="34" charset="0"/>
                <a:cs typeface="Verdana" pitchFamily="34" charset="0"/>
              </a:rPr>
            </a:br>
            <a:r>
              <a:rPr lang="en-US" sz="2800" b="1" dirty="0" smtClean="0">
                <a:solidFill>
                  <a:srgbClr val="002060"/>
                </a:solidFill>
                <a:latin typeface="Verdana" pitchFamily="34" charset="0"/>
                <a:ea typeface="Verdana" pitchFamily="34" charset="0"/>
                <a:cs typeface="Verdana" pitchFamily="34" charset="0"/>
              </a:rPr>
              <a:t>Earth Materials ‒ Grade 1</a:t>
            </a:r>
            <a:br>
              <a:rPr lang="en-US" sz="2800" b="1" dirty="0" smtClean="0">
                <a:solidFill>
                  <a:srgbClr val="002060"/>
                </a:solidFill>
                <a:latin typeface="Verdana" pitchFamily="34" charset="0"/>
                <a:ea typeface="Verdana" pitchFamily="34" charset="0"/>
                <a:cs typeface="Verdana" pitchFamily="34" charset="0"/>
              </a:rPr>
            </a:br>
            <a:r>
              <a:rPr lang="en-US" sz="2800" b="1" dirty="0" smtClean="0">
                <a:solidFill>
                  <a:srgbClr val="002060"/>
                </a:solidFill>
                <a:latin typeface="Verdana" pitchFamily="34" charset="0"/>
                <a:ea typeface="Verdana" pitchFamily="34" charset="0"/>
                <a:cs typeface="Verdana" pitchFamily="34" charset="0"/>
              </a:rPr>
              <a:t>Lesson 18 ‒ Text Mapping</a:t>
            </a:r>
            <a:r>
              <a:rPr lang="en-US" sz="2800" b="1" dirty="0" smtClean="0">
                <a:latin typeface="Verdana" pitchFamily="34" charset="0"/>
                <a:ea typeface="Verdana" pitchFamily="34" charset="0"/>
                <a:cs typeface="Verdana" pitchFamily="34" charset="0"/>
              </a:rPr>
              <a:t/>
            </a:r>
            <a:br>
              <a:rPr lang="en-US" sz="2800" b="1" dirty="0" smtClean="0">
                <a:latin typeface="Verdana" pitchFamily="34" charset="0"/>
                <a:ea typeface="Verdana" pitchFamily="34" charset="0"/>
                <a:cs typeface="Verdana" pitchFamily="34" charset="0"/>
              </a:rPr>
            </a:br>
            <a:r>
              <a:rPr lang="en-US" sz="3200" b="1" dirty="0" smtClean="0">
                <a:solidFill>
                  <a:srgbClr val="FF0000"/>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 </a:t>
            </a:r>
            <a:endParaRPr lang="en-US" sz="5400" b="1" dirty="0">
              <a:solidFill>
                <a:srgbClr val="FF0000"/>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05E2F378-98F4-4D96-91C1-177B01627D7A}" type="slidenum">
              <a:rPr lang="en-US" smtClean="0"/>
              <a:pPr/>
              <a:t>1</a:t>
            </a:fld>
            <a:endParaRPr lang="en-US"/>
          </a:p>
        </p:txBody>
      </p:sp>
      <p:pic>
        <p:nvPicPr>
          <p:cNvPr id="5" name="Picture 2" descr="C:\Users\mloy\AppData\Local\Microsoft\Windows\Temporary Internet Files\Content.IE5\3OLNRK5D\LetsKnow logo.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010400" y="5486400"/>
            <a:ext cx="1905000" cy="11821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54761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11" cstate="print"/>
          <a:srcRect/>
          <a:tile tx="0" ty="0" sx="100000" sy="100000" flip="none" algn="tl"/>
        </a:blipFill>
        <a:effectLst/>
      </p:bgPr>
    </p:bg>
    <p:spTree>
      <p:nvGrpSpPr>
        <p:cNvPr id="1" name=""/>
        <p:cNvGrpSpPr/>
        <p:nvPr/>
      </p:nvGrpSpPr>
      <p:grpSpPr>
        <a:xfrm>
          <a:off x="0" y="0"/>
          <a:ext cx="0" cy="0"/>
          <a:chOff x="0" y="0"/>
          <a:chExt cx="0" cy="0"/>
        </a:xfrm>
      </p:grpSpPr>
      <p:sp>
        <p:nvSpPr>
          <p:cNvPr id="12" name="Rectangle 11"/>
          <p:cNvSpPr/>
          <p:nvPr>
            <p:custDataLst>
              <p:tags r:id="rId1"/>
            </p:custDataLst>
          </p:nvPr>
        </p:nvSpPr>
        <p:spPr>
          <a:xfrm>
            <a:off x="329993" y="5154592"/>
            <a:ext cx="1041607" cy="543964"/>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custDataLst>
              <p:tags r:id="rId2"/>
            </p:custDataLst>
          </p:nvPr>
        </p:nvSpPr>
        <p:spPr>
          <a:xfrm>
            <a:off x="329993" y="3554392"/>
            <a:ext cx="7747207" cy="537417"/>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custDataLst>
              <p:tags r:id="rId3"/>
            </p:custDataLst>
          </p:nvPr>
        </p:nvSpPr>
        <p:spPr>
          <a:xfrm>
            <a:off x="329993" y="4621192"/>
            <a:ext cx="1651207" cy="533400"/>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custDataLst>
              <p:tags r:id="rId4"/>
            </p:custDataLst>
          </p:nvPr>
        </p:nvSpPr>
        <p:spPr>
          <a:xfrm>
            <a:off x="381000" y="1041737"/>
            <a:ext cx="5715000" cy="923330"/>
          </a:xfrm>
          <a:prstGeom prst="rect">
            <a:avLst/>
          </a:prstGeom>
          <a:noFill/>
        </p:spPr>
        <p:txBody>
          <a:bodyPr wrap="square" rtlCol="0">
            <a:spAutoFit/>
          </a:bodyPr>
          <a:lstStyle/>
          <a:p>
            <a:r>
              <a:rPr lang="en-US" sz="5400" b="1" dirty="0" smtClean="0">
                <a:solidFill>
                  <a:schemeClr val="accent4">
                    <a:lumMod val="75000"/>
                  </a:schemeClr>
                </a:solidFill>
                <a:latin typeface="Verdana" pitchFamily="34" charset="0"/>
                <a:ea typeface="Verdana" pitchFamily="34" charset="0"/>
                <a:cs typeface="Verdana" pitchFamily="34" charset="0"/>
              </a:rPr>
              <a:t>Description</a:t>
            </a:r>
            <a:endParaRPr lang="en-US" sz="6000" b="1" dirty="0">
              <a:solidFill>
                <a:schemeClr val="accent4">
                  <a:lumMod val="75000"/>
                </a:schemeClr>
              </a:solidFill>
              <a:latin typeface="Verdana" pitchFamily="34" charset="0"/>
              <a:ea typeface="Verdana" pitchFamily="34" charset="0"/>
              <a:cs typeface="Verdana" pitchFamily="34" charset="0"/>
            </a:endParaRPr>
          </a:p>
        </p:txBody>
      </p:sp>
      <p:sp>
        <p:nvSpPr>
          <p:cNvPr id="7" name="Rectangle 6"/>
          <p:cNvSpPr/>
          <p:nvPr>
            <p:custDataLst>
              <p:tags r:id="rId5"/>
            </p:custDataLst>
          </p:nvPr>
        </p:nvSpPr>
        <p:spPr>
          <a:xfrm>
            <a:off x="1981200" y="4621192"/>
            <a:ext cx="6324600" cy="533400"/>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custDataLst>
              <p:tags r:id="rId6"/>
            </p:custDataLst>
          </p:nvPr>
        </p:nvSpPr>
        <p:spPr>
          <a:xfrm>
            <a:off x="3619499" y="4091809"/>
            <a:ext cx="4941172" cy="60558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custDataLst>
              <p:tags r:id="rId7"/>
            </p:custDataLst>
          </p:nvPr>
        </p:nvSpPr>
        <p:spPr>
          <a:xfrm>
            <a:off x="4715491" y="5180656"/>
            <a:ext cx="3742709" cy="599036"/>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2"/>
          <p:cNvPicPr>
            <a:picLocks noChangeAspect="1" noChangeArrowheads="1"/>
          </p:cNvPicPr>
          <p:nvPr/>
        </p:nvPicPr>
        <p:blipFill>
          <a:blip r:embed="rId12" cstate="print">
            <a:extLst>
              <a:ext uri="{28A0092B-C50C-407E-A947-70E740481C1C}">
                <a14:useLocalDpi xmlns:a14="http://schemas.microsoft.com/office/drawing/2010/main" val="0"/>
              </a:ext>
            </a:extLst>
          </a:blip>
          <a:stretch>
            <a:fillRect/>
          </a:stretch>
        </p:blipFill>
        <p:spPr bwMode="auto">
          <a:xfrm>
            <a:off x="6324600" y="298070"/>
            <a:ext cx="2514600" cy="1683130"/>
          </a:xfrm>
          <a:prstGeom prst="rect">
            <a:avLst/>
          </a:prstGeom>
          <a:noFill/>
          <a:ln w="25400">
            <a:solidFill>
              <a:schemeClr val="accent1"/>
            </a:solidFill>
            <a:miter lim="800000"/>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Lst>
        </p:spPr>
      </p:pic>
      <p:sp>
        <p:nvSpPr>
          <p:cNvPr id="5" name="Rectangle 4"/>
          <p:cNvSpPr/>
          <p:nvPr>
            <p:custDataLst>
              <p:tags r:id="rId8"/>
            </p:custDataLst>
          </p:nvPr>
        </p:nvSpPr>
        <p:spPr>
          <a:xfrm>
            <a:off x="304800" y="2389525"/>
            <a:ext cx="8534401" cy="3477875"/>
          </a:xfrm>
          <a:prstGeom prst="rect">
            <a:avLst/>
          </a:prstGeom>
        </p:spPr>
        <p:txBody>
          <a:bodyPr wrap="square">
            <a:spAutoFit/>
          </a:bodyPr>
          <a:lstStyle/>
          <a:p>
            <a:r>
              <a:rPr lang="en-US" sz="3600" dirty="0" smtClean="0"/>
              <a:t>	</a:t>
            </a:r>
            <a:r>
              <a:rPr lang="en-US" sz="3600" dirty="0" smtClean="0">
                <a:solidFill>
                  <a:schemeClr val="accent4">
                    <a:lumMod val="75000"/>
                  </a:schemeClr>
                </a:solidFill>
                <a:latin typeface="Verdana" pitchFamily="34" charset="0"/>
                <a:ea typeface="Verdana" pitchFamily="34" charset="0"/>
                <a:cs typeface="Verdana" pitchFamily="34" charset="0"/>
              </a:rPr>
              <a:t>We can often tell when a volcano is going to erupt. There is a bulge on the side of the volcano. There may be earthquakes and gas fumes. Steam and ash may come out. You can smell sulfur in the air</a:t>
            </a:r>
            <a:r>
              <a:rPr lang="en-US" sz="4000" dirty="0" smtClean="0">
                <a:solidFill>
                  <a:schemeClr val="accent4">
                    <a:lumMod val="75000"/>
                  </a:schemeClr>
                </a:solidFill>
                <a:latin typeface="Verdana" pitchFamily="34" charset="0"/>
                <a:ea typeface="Verdana" pitchFamily="34" charset="0"/>
                <a:cs typeface="Verdana" pitchFamily="34" charset="0"/>
              </a:rPr>
              <a:t>.  </a:t>
            </a:r>
            <a:endParaRPr lang="en-US" sz="4000" dirty="0">
              <a:solidFill>
                <a:schemeClr val="accent4">
                  <a:lumMod val="75000"/>
                </a:schemeClr>
              </a:solidFill>
              <a:latin typeface="Verdana" pitchFamily="34" charset="0"/>
              <a:ea typeface="Verdana" pitchFamily="34" charset="0"/>
              <a:cs typeface="Verdana" pitchFamily="34" charset="0"/>
            </a:endParaRPr>
          </a:p>
        </p:txBody>
      </p:sp>
      <p:sp>
        <p:nvSpPr>
          <p:cNvPr id="14" name="Slide Number Placeholder 13"/>
          <p:cNvSpPr>
            <a:spLocks noGrp="1"/>
          </p:cNvSpPr>
          <p:nvPr>
            <p:ph type="sldNum" sz="quarter" idx="12"/>
          </p:nvPr>
        </p:nvSpPr>
        <p:spPr>
          <a:xfrm>
            <a:off x="6781800" y="6400800"/>
            <a:ext cx="2133600" cy="365125"/>
          </a:xfrm>
        </p:spPr>
        <p:txBody>
          <a:bodyPr/>
          <a:lstStyle/>
          <a:p>
            <a:fld id="{05E2F378-98F4-4D96-91C1-177B01627D7A}" type="slidenum">
              <a:rPr lang="en-US" smtClean="0">
                <a:solidFill>
                  <a:schemeClr val="tx1"/>
                </a:solidFill>
              </a:rPr>
              <a:pPr/>
              <a:t>2</a:t>
            </a:fld>
            <a:r>
              <a:rPr lang="en-US" dirty="0" smtClean="0">
                <a:solidFill>
                  <a:schemeClr val="tx1"/>
                </a:solidFill>
              </a:rPr>
              <a:t> of 5</a:t>
            </a:r>
            <a:endParaRPr lang="en-US" dirty="0">
              <a:solidFill>
                <a:schemeClr val="tx1"/>
              </a:solidFill>
            </a:endParaRPr>
          </a:p>
        </p:txBody>
      </p:sp>
    </p:spTree>
    <p:extLst>
      <p:ext uri="{BB962C8B-B14F-4D97-AF65-F5344CB8AC3E}">
        <p14:creationId xmlns:p14="http://schemas.microsoft.com/office/powerpoint/2010/main" val="1029762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0-#ppt_h/2"/>
                                          </p:val>
                                        </p:tav>
                                        <p:tav tm="100000">
                                          <p:val>
                                            <p:strVal val="#ppt_y"/>
                                          </p:val>
                                        </p:tav>
                                      </p:tavLst>
                                    </p:anim>
                                  </p:childTnLst>
                                </p:cTn>
                              </p:par>
                              <p:par>
                                <p:cTn id="13" presetID="2" presetClass="entr" presetSubtype="1"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ppt_x"/>
                                          </p:val>
                                        </p:tav>
                                        <p:tav tm="100000">
                                          <p:val>
                                            <p:strVal val="#ppt_x"/>
                                          </p:val>
                                        </p:tav>
                                      </p:tavLst>
                                    </p:anim>
                                    <p:anim calcmode="lin" valueType="num">
                                      <p:cBhvr additive="base">
                                        <p:cTn id="16" dur="500" fill="hold"/>
                                        <p:tgtEl>
                                          <p:spTgt spid="9"/>
                                        </p:tgtEl>
                                        <p:attrNameLst>
                                          <p:attrName>ppt_y</p:attrName>
                                        </p:attrNameLst>
                                      </p:cBhvr>
                                      <p:tavLst>
                                        <p:tav tm="0">
                                          <p:val>
                                            <p:strVal val="0-#ppt_h/2"/>
                                          </p:val>
                                        </p:tav>
                                        <p:tav tm="100000">
                                          <p:val>
                                            <p:strVal val="#ppt_y"/>
                                          </p:val>
                                        </p:tav>
                                      </p:tavLst>
                                    </p:anim>
                                  </p:childTnLst>
                                </p:cTn>
                              </p:par>
                              <p:par>
                                <p:cTn id="17" presetID="2" presetClass="entr" presetSubtype="1"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0-#ppt_h/2"/>
                                          </p:val>
                                        </p:tav>
                                        <p:tav tm="100000">
                                          <p:val>
                                            <p:strVal val="#ppt_y"/>
                                          </p:val>
                                        </p:tav>
                                      </p:tavLst>
                                    </p:anim>
                                  </p:childTnLst>
                                </p:cTn>
                              </p:par>
                              <p:par>
                                <p:cTn id="21" presetID="2" presetClass="entr" presetSubtype="1"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additive="base">
                                        <p:cTn id="23" dur="500" fill="hold"/>
                                        <p:tgtEl>
                                          <p:spTgt spid="11"/>
                                        </p:tgtEl>
                                        <p:attrNameLst>
                                          <p:attrName>ppt_x</p:attrName>
                                        </p:attrNameLst>
                                      </p:cBhvr>
                                      <p:tavLst>
                                        <p:tav tm="0">
                                          <p:val>
                                            <p:strVal val="#ppt_x"/>
                                          </p:val>
                                        </p:tav>
                                        <p:tav tm="100000">
                                          <p:val>
                                            <p:strVal val="#ppt_x"/>
                                          </p:val>
                                        </p:tav>
                                      </p:tavLst>
                                    </p:anim>
                                    <p:anim calcmode="lin" valueType="num">
                                      <p:cBhvr additive="base">
                                        <p:cTn id="24" dur="500" fill="hold"/>
                                        <p:tgtEl>
                                          <p:spTgt spid="11"/>
                                        </p:tgtEl>
                                        <p:attrNameLst>
                                          <p:attrName>ppt_y</p:attrName>
                                        </p:attrNameLst>
                                      </p:cBhvr>
                                      <p:tavLst>
                                        <p:tav tm="0">
                                          <p:val>
                                            <p:strVal val="0-#ppt_h/2"/>
                                          </p:val>
                                        </p:tav>
                                        <p:tav tm="100000">
                                          <p:val>
                                            <p:strVal val="#ppt_y"/>
                                          </p:val>
                                        </p:tav>
                                      </p:tavLst>
                                    </p:anim>
                                  </p:childTnLst>
                                </p:cTn>
                              </p:par>
                              <p:par>
                                <p:cTn id="25" presetID="2" presetClass="entr" presetSubtype="1"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additive="base">
                                        <p:cTn id="27" dur="500" fill="hold"/>
                                        <p:tgtEl>
                                          <p:spTgt spid="12"/>
                                        </p:tgtEl>
                                        <p:attrNameLst>
                                          <p:attrName>ppt_x</p:attrName>
                                        </p:attrNameLst>
                                      </p:cBhvr>
                                      <p:tavLst>
                                        <p:tav tm="0">
                                          <p:val>
                                            <p:strVal val="#ppt_x"/>
                                          </p:val>
                                        </p:tav>
                                        <p:tav tm="100000">
                                          <p:val>
                                            <p:strVal val="#ppt_x"/>
                                          </p:val>
                                        </p:tav>
                                      </p:tavLst>
                                    </p:anim>
                                    <p:anim calcmode="lin" valueType="num">
                                      <p:cBhvr additive="base">
                                        <p:cTn id="28" dur="500" fill="hold"/>
                                        <p:tgtEl>
                                          <p:spTgt spid="1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0" grpId="0" animBg="1"/>
      <p:bldP spid="11" grpId="0" animBg="1"/>
      <p:bldP spid="7" grpId="0" animBg="1"/>
      <p:bldP spid="8" grpId="0" animBg="1"/>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9" cstate="print"/>
          <a:srcRect/>
          <a:tile tx="0" ty="0" sx="100000" sy="100000" flip="none" algn="tl"/>
        </a:blipFill>
        <a:effectLst/>
      </p:bgPr>
    </p:bg>
    <p:spTree>
      <p:nvGrpSpPr>
        <p:cNvPr id="1" name=""/>
        <p:cNvGrpSpPr/>
        <p:nvPr/>
      </p:nvGrpSpPr>
      <p:grpSpPr>
        <a:xfrm>
          <a:off x="0" y="0"/>
          <a:ext cx="0" cy="0"/>
          <a:chOff x="0" y="0"/>
          <a:chExt cx="0" cy="0"/>
        </a:xfrm>
      </p:grpSpPr>
      <p:sp>
        <p:nvSpPr>
          <p:cNvPr id="7" name="Rectangle 6"/>
          <p:cNvSpPr/>
          <p:nvPr>
            <p:custDataLst>
              <p:tags r:id="rId1"/>
            </p:custDataLst>
          </p:nvPr>
        </p:nvSpPr>
        <p:spPr>
          <a:xfrm>
            <a:off x="3429000" y="2238315"/>
            <a:ext cx="838200" cy="457200"/>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custDataLst>
              <p:tags r:id="rId2"/>
            </p:custDataLst>
          </p:nvPr>
        </p:nvSpPr>
        <p:spPr>
          <a:xfrm>
            <a:off x="457200" y="1057870"/>
            <a:ext cx="4953000" cy="923330"/>
          </a:xfrm>
          <a:prstGeom prst="rect">
            <a:avLst/>
          </a:prstGeom>
          <a:noFill/>
        </p:spPr>
        <p:txBody>
          <a:bodyPr wrap="square" rtlCol="0">
            <a:spAutoFit/>
          </a:bodyPr>
          <a:lstStyle/>
          <a:p>
            <a:r>
              <a:rPr lang="en-US" sz="5400" b="1" dirty="0" smtClean="0">
                <a:solidFill>
                  <a:schemeClr val="tx2">
                    <a:lumMod val="75000"/>
                  </a:schemeClr>
                </a:solidFill>
                <a:latin typeface="Verdana" pitchFamily="34" charset="0"/>
                <a:ea typeface="Verdana" pitchFamily="34" charset="0"/>
                <a:cs typeface="Verdana" pitchFamily="34" charset="0"/>
              </a:rPr>
              <a:t>Sequence</a:t>
            </a:r>
            <a:endParaRPr lang="en-US" sz="5400" b="1" dirty="0">
              <a:solidFill>
                <a:schemeClr val="tx2">
                  <a:lumMod val="75000"/>
                </a:schemeClr>
              </a:solidFill>
              <a:latin typeface="Verdana" pitchFamily="34" charset="0"/>
              <a:ea typeface="Verdana" pitchFamily="34" charset="0"/>
              <a:cs typeface="Verdana" pitchFamily="34" charset="0"/>
            </a:endParaRPr>
          </a:p>
        </p:txBody>
      </p:sp>
      <p:pic>
        <p:nvPicPr>
          <p:cNvPr id="1027" name="Picture 3" descr="C:\Users\sbrinkle\AppData\Local\Microsoft\Windows\Temporary Internet Files\Content.IE5\0QRDDHUC\MP900423052[1].jp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5029201" y="408911"/>
            <a:ext cx="3643798" cy="1267489"/>
          </a:xfrm>
          <a:prstGeom prst="rect">
            <a:avLst/>
          </a:prstGeom>
          <a:noFill/>
          <a:ln w="31750">
            <a:solidFill>
              <a:schemeClr val="accent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10" name="Rectangle 9"/>
          <p:cNvSpPr/>
          <p:nvPr>
            <p:custDataLst>
              <p:tags r:id="rId3"/>
            </p:custDataLst>
          </p:nvPr>
        </p:nvSpPr>
        <p:spPr>
          <a:xfrm>
            <a:off x="2971800" y="5133915"/>
            <a:ext cx="914400" cy="457200"/>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custDataLst>
              <p:tags r:id="rId4"/>
            </p:custDataLst>
          </p:nvPr>
        </p:nvSpPr>
        <p:spPr>
          <a:xfrm>
            <a:off x="6026700" y="3686115"/>
            <a:ext cx="1059900" cy="457200"/>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custDataLst>
              <p:tags r:id="rId5"/>
            </p:custDataLst>
          </p:nvPr>
        </p:nvSpPr>
        <p:spPr>
          <a:xfrm>
            <a:off x="6553200" y="2695515"/>
            <a:ext cx="1028700" cy="457200"/>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Slide Number Placeholder 13"/>
          <p:cNvSpPr txBox="1">
            <a:spLocks/>
          </p:cNvSpPr>
          <p:nvPr/>
        </p:nvSpPr>
        <p:spPr>
          <a:xfrm>
            <a:off x="6781800" y="640080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5E2F378-98F4-4D96-91C1-177B01627D7A}" type="slidenum">
              <a:rPr lang="en-US" smtClean="0">
                <a:solidFill>
                  <a:schemeClr val="tx1"/>
                </a:solidFill>
              </a:rPr>
              <a:pPr/>
              <a:t>3</a:t>
            </a:fld>
            <a:r>
              <a:rPr lang="en-US" smtClean="0">
                <a:solidFill>
                  <a:schemeClr val="tx1"/>
                </a:solidFill>
              </a:rPr>
              <a:t> of 5</a:t>
            </a:r>
            <a:endParaRPr lang="en-US" dirty="0">
              <a:solidFill>
                <a:schemeClr val="tx1"/>
              </a:solidFill>
            </a:endParaRPr>
          </a:p>
        </p:txBody>
      </p:sp>
      <p:sp>
        <p:nvSpPr>
          <p:cNvPr id="4" name="TextBox 3"/>
          <p:cNvSpPr txBox="1"/>
          <p:nvPr>
            <p:custDataLst>
              <p:tags r:id="rId6"/>
            </p:custDataLst>
          </p:nvPr>
        </p:nvSpPr>
        <p:spPr>
          <a:xfrm>
            <a:off x="381000" y="2133600"/>
            <a:ext cx="8534400" cy="4031873"/>
          </a:xfrm>
          <a:prstGeom prst="rect">
            <a:avLst/>
          </a:prstGeom>
          <a:noFill/>
        </p:spPr>
        <p:txBody>
          <a:bodyPr wrap="square" rtlCol="0">
            <a:spAutoFit/>
          </a:bodyPr>
          <a:lstStyle/>
          <a:p>
            <a:r>
              <a:rPr lang="en-US" dirty="0" smtClean="0">
                <a:latin typeface="Verdana" pitchFamily="34" charset="0"/>
                <a:ea typeface="Verdana" pitchFamily="34" charset="0"/>
                <a:cs typeface="Verdana" pitchFamily="34" charset="0"/>
              </a:rPr>
              <a:t>	</a:t>
            </a:r>
            <a:r>
              <a:rPr lang="en-US" sz="3200" dirty="0" smtClean="0">
                <a:solidFill>
                  <a:schemeClr val="tx2">
                    <a:lumMod val="75000"/>
                  </a:schemeClr>
                </a:solidFill>
                <a:latin typeface="Verdana" pitchFamily="34" charset="0"/>
                <a:ea typeface="Verdana" pitchFamily="34" charset="0"/>
                <a:cs typeface="Verdana" pitchFamily="34" charset="0"/>
              </a:rPr>
              <a:t>Tsunamis first start with an earthquake under the ocean. </a:t>
            </a:r>
            <a:r>
              <a:rPr lang="en-US" sz="3200" dirty="0">
                <a:solidFill>
                  <a:schemeClr val="tx2">
                    <a:lumMod val="75000"/>
                  </a:schemeClr>
                </a:solidFill>
                <a:latin typeface="Verdana" pitchFamily="34" charset="0"/>
                <a:ea typeface="Verdana" pitchFamily="34" charset="0"/>
                <a:cs typeface="Verdana" pitchFamily="34" charset="0"/>
              </a:rPr>
              <a:t>Next, the </a:t>
            </a:r>
            <a:r>
              <a:rPr lang="en-US" sz="3200" dirty="0" smtClean="0">
                <a:solidFill>
                  <a:schemeClr val="tx2">
                    <a:lumMod val="75000"/>
                  </a:schemeClr>
                </a:solidFill>
                <a:latin typeface="Verdana" pitchFamily="34" charset="0"/>
                <a:ea typeface="Verdana" pitchFamily="34" charset="0"/>
                <a:cs typeface="Verdana" pitchFamily="34" charset="0"/>
              </a:rPr>
              <a:t>movement causes a long wave of water to move across the ocean. Then as the tsunami gets closer to </a:t>
            </a:r>
            <a:r>
              <a:rPr lang="en-US" sz="3200" dirty="0" smtClean="0">
                <a:solidFill>
                  <a:schemeClr val="tx2">
                    <a:lumMod val="75000"/>
                  </a:schemeClr>
                </a:solidFill>
                <a:latin typeface="Verdana" pitchFamily="34" charset="0"/>
                <a:ea typeface="Verdana" pitchFamily="34" charset="0"/>
                <a:cs typeface="Verdana" pitchFamily="34" charset="0"/>
              </a:rPr>
              <a:t>shore, </a:t>
            </a:r>
            <a:r>
              <a:rPr lang="en-US" sz="3200" dirty="0" smtClean="0">
                <a:solidFill>
                  <a:schemeClr val="tx2">
                    <a:lumMod val="75000"/>
                  </a:schemeClr>
                </a:solidFill>
                <a:latin typeface="Verdana" pitchFamily="34" charset="0"/>
                <a:ea typeface="Verdana" pitchFamily="34" charset="0"/>
                <a:cs typeface="Verdana" pitchFamily="34" charset="0"/>
              </a:rPr>
              <a:t>the wave hits the bottom of the ocean and grows much taller. Last, it crashes </a:t>
            </a:r>
            <a:r>
              <a:rPr lang="en-US" sz="3200" dirty="0">
                <a:solidFill>
                  <a:schemeClr val="tx2">
                    <a:lumMod val="75000"/>
                  </a:schemeClr>
                </a:solidFill>
                <a:latin typeface="Verdana" pitchFamily="34" charset="0"/>
                <a:ea typeface="Verdana" pitchFamily="34" charset="0"/>
                <a:cs typeface="Verdana" pitchFamily="34" charset="0"/>
              </a:rPr>
              <a:t>into </a:t>
            </a:r>
            <a:r>
              <a:rPr lang="en-US" sz="3200" dirty="0" smtClean="0">
                <a:solidFill>
                  <a:schemeClr val="tx2">
                    <a:lumMod val="75000"/>
                  </a:schemeClr>
                </a:solidFill>
                <a:latin typeface="Verdana" pitchFamily="34" charset="0"/>
                <a:ea typeface="Verdana" pitchFamily="34" charset="0"/>
                <a:cs typeface="Verdana" pitchFamily="34" charset="0"/>
              </a:rPr>
              <a:t>the land </a:t>
            </a:r>
            <a:r>
              <a:rPr lang="en-US" sz="3200" dirty="0" smtClean="0">
                <a:solidFill>
                  <a:schemeClr val="tx2">
                    <a:lumMod val="75000"/>
                  </a:schemeClr>
                </a:solidFill>
                <a:latin typeface="Verdana" pitchFamily="34" charset="0"/>
                <a:ea typeface="Verdana" pitchFamily="34" charset="0"/>
                <a:cs typeface="Verdana" pitchFamily="34" charset="0"/>
              </a:rPr>
              <a:t>and destroys </a:t>
            </a:r>
            <a:r>
              <a:rPr lang="en-US" sz="3200" dirty="0" smtClean="0">
                <a:solidFill>
                  <a:schemeClr val="tx2">
                    <a:lumMod val="75000"/>
                  </a:schemeClr>
                </a:solidFill>
                <a:latin typeface="Verdana" pitchFamily="34" charset="0"/>
                <a:ea typeface="Verdana" pitchFamily="34" charset="0"/>
                <a:cs typeface="Verdana" pitchFamily="34" charset="0"/>
              </a:rPr>
              <a:t>everything in its path</a:t>
            </a:r>
            <a:r>
              <a:rPr lang="en-US" sz="2800" dirty="0" smtClean="0">
                <a:solidFill>
                  <a:schemeClr val="tx2">
                    <a:lumMod val="75000"/>
                  </a:schemeClr>
                </a:solidFill>
                <a:latin typeface="Verdana" pitchFamily="34" charset="0"/>
                <a:ea typeface="Verdana" pitchFamily="34" charset="0"/>
                <a:cs typeface="Verdana" pitchFamily="34" charset="0"/>
              </a:rPr>
              <a:t>. </a:t>
            </a:r>
            <a:endParaRPr lang="en-US" sz="2200" dirty="0">
              <a:solidFill>
                <a:schemeClr val="tx2">
                  <a:lumMod val="75000"/>
                </a:schemeClr>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4203675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1+#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1+#ppt_w/2"/>
                                          </p:val>
                                        </p:tav>
                                        <p:tav tm="100000">
                                          <p:val>
                                            <p:strVal val="#ppt_x"/>
                                          </p:val>
                                        </p:tav>
                                      </p:tavLst>
                                    </p:anim>
                                    <p:anim calcmode="lin" valueType="num">
                                      <p:cBhvr additive="base">
                                        <p:cTn id="12" dur="500" fill="hold"/>
                                        <p:tgtEl>
                                          <p:spTgt spid="7"/>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1+#ppt_w/2"/>
                                          </p:val>
                                        </p:tav>
                                        <p:tav tm="100000">
                                          <p:val>
                                            <p:strVal val="#ppt_x"/>
                                          </p:val>
                                        </p:tav>
                                      </p:tavLst>
                                    </p:anim>
                                    <p:anim calcmode="lin" valueType="num">
                                      <p:cBhvr additive="base">
                                        <p:cTn id="16" dur="500" fill="hold"/>
                                        <p:tgtEl>
                                          <p:spTgt spid="11"/>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1+#ppt_w/2"/>
                                          </p:val>
                                        </p:tav>
                                        <p:tav tm="100000">
                                          <p:val>
                                            <p:strVal val="#ppt_x"/>
                                          </p:val>
                                        </p:tav>
                                      </p:tavLst>
                                    </p:anim>
                                    <p:anim calcmode="lin" valueType="num">
                                      <p:cBhvr additive="base">
                                        <p:cTn id="20" dur="5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P spid="11" grpId="0" animBg="1"/>
      <p:bldP spid="1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9"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301690" y="609600"/>
            <a:ext cx="6708710" cy="1143000"/>
          </a:xfrm>
        </p:spPr>
        <p:txBody>
          <a:bodyPr>
            <a:noAutofit/>
          </a:bodyPr>
          <a:lstStyle/>
          <a:p>
            <a:pPr algn="l"/>
            <a:r>
              <a:rPr lang="en-US" sz="4000" b="1" dirty="0" smtClean="0">
                <a:solidFill>
                  <a:schemeClr val="accent3">
                    <a:lumMod val="50000"/>
                  </a:schemeClr>
                </a:solidFill>
                <a:latin typeface="Verdana" pitchFamily="34" charset="0"/>
                <a:ea typeface="Verdana" pitchFamily="34" charset="0"/>
                <a:cs typeface="Verdana" pitchFamily="34" charset="0"/>
              </a:rPr>
              <a:t>Compare and </a:t>
            </a:r>
            <a:r>
              <a:rPr lang="en-US" sz="4000" b="1" dirty="0" smtClean="0">
                <a:solidFill>
                  <a:schemeClr val="accent3">
                    <a:lumMod val="50000"/>
                  </a:schemeClr>
                </a:solidFill>
                <a:latin typeface="Verdana" pitchFamily="34" charset="0"/>
                <a:ea typeface="Verdana" pitchFamily="34" charset="0"/>
                <a:cs typeface="Verdana" pitchFamily="34" charset="0"/>
              </a:rPr>
              <a:t>Contrast</a:t>
            </a:r>
            <a:endParaRPr lang="en-US" sz="4000" b="1" dirty="0">
              <a:solidFill>
                <a:schemeClr val="accent3">
                  <a:lumMod val="50000"/>
                </a:schemeClr>
              </a:solidFill>
              <a:latin typeface="Verdana" pitchFamily="34" charset="0"/>
              <a:ea typeface="Verdana" pitchFamily="34" charset="0"/>
              <a:cs typeface="Verdana" pitchFamily="34" charset="0"/>
            </a:endParaRPr>
          </a:p>
        </p:txBody>
      </p:sp>
      <p:pic>
        <p:nvPicPr>
          <p:cNvPr id="2050" name="Picture 2" descr="C:\Users\sbrinkle\AppData\Local\Microsoft\Windows\Temporary Internet Files\Content.IE5\0QRDDHUC\MM900046644[2].gif"/>
          <p:cNvPicPr>
            <a:picLocks noChangeAspect="1" noChangeArrowheads="1" noCrop="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76200" y="3886200"/>
            <a:ext cx="3185720" cy="2645768"/>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sbrinkle\AppData\Local\Microsoft\Windows\Temporary Internet Files\Content.IE5\XXG32H3W\MC900104976[1].wmf"/>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239000" y="228600"/>
            <a:ext cx="1600200" cy="160020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custDataLst>
              <p:tags r:id="rId2"/>
            </p:custDataLst>
          </p:nvPr>
        </p:nvSpPr>
        <p:spPr>
          <a:xfrm>
            <a:off x="6529394" y="3201114"/>
            <a:ext cx="2057400" cy="533400"/>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custDataLst>
              <p:tags r:id="rId3"/>
            </p:custDataLst>
          </p:nvPr>
        </p:nvSpPr>
        <p:spPr>
          <a:xfrm>
            <a:off x="381000" y="4267914"/>
            <a:ext cx="1038221" cy="533400"/>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custDataLst>
              <p:tags r:id="rId4"/>
            </p:custDataLst>
          </p:nvPr>
        </p:nvSpPr>
        <p:spPr>
          <a:xfrm>
            <a:off x="360738" y="2210514"/>
            <a:ext cx="1138227" cy="521704"/>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custDataLst>
              <p:tags r:id="rId5"/>
            </p:custDataLst>
          </p:nvPr>
        </p:nvSpPr>
        <p:spPr>
          <a:xfrm>
            <a:off x="2169332" y="2732218"/>
            <a:ext cx="1020766" cy="457200"/>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custDataLst>
              <p:tags r:id="rId6"/>
            </p:custDataLst>
          </p:nvPr>
        </p:nvSpPr>
        <p:spPr>
          <a:xfrm>
            <a:off x="360738" y="1600200"/>
            <a:ext cx="8554662" cy="4801314"/>
          </a:xfrm>
          <a:prstGeom prst="rect">
            <a:avLst/>
          </a:prstGeom>
        </p:spPr>
        <p:txBody>
          <a:bodyPr wrap="square">
            <a:spAutoFit/>
          </a:bodyPr>
          <a:lstStyle/>
          <a:p>
            <a:r>
              <a:rPr lang="en-US" sz="3200" b="1" dirty="0" smtClean="0">
                <a:solidFill>
                  <a:schemeClr val="accent3">
                    <a:lumMod val="50000"/>
                  </a:schemeClr>
                </a:solidFill>
                <a:latin typeface="Verdana" pitchFamily="34" charset="0"/>
                <a:ea typeface="Verdana" pitchFamily="34" charset="0"/>
                <a:cs typeface="Verdana" pitchFamily="34" charset="0"/>
              </a:rPr>
              <a:t>	</a:t>
            </a:r>
            <a:r>
              <a:rPr lang="en-US" sz="3400" dirty="0" smtClean="0">
                <a:solidFill>
                  <a:schemeClr val="accent3">
                    <a:lumMod val="50000"/>
                  </a:schemeClr>
                </a:solidFill>
                <a:latin typeface="Verdana" pitchFamily="34" charset="0"/>
                <a:ea typeface="Verdana" pitchFamily="34" charset="0"/>
                <a:cs typeface="Verdana" pitchFamily="34" charset="0"/>
              </a:rPr>
              <a:t>A </a:t>
            </a:r>
            <a:r>
              <a:rPr lang="en-US" sz="3400" dirty="0">
                <a:solidFill>
                  <a:schemeClr val="accent3">
                    <a:lumMod val="50000"/>
                  </a:schemeClr>
                </a:solidFill>
                <a:latin typeface="Verdana" pitchFamily="34" charset="0"/>
                <a:ea typeface="Verdana" pitchFamily="34" charset="0"/>
                <a:cs typeface="Verdana" pitchFamily="34" charset="0"/>
              </a:rPr>
              <a:t>volcano and earthquake </a:t>
            </a:r>
            <a:r>
              <a:rPr lang="en-US" sz="3400" dirty="0" smtClean="0">
                <a:solidFill>
                  <a:schemeClr val="accent3">
                    <a:lumMod val="50000"/>
                  </a:schemeClr>
                </a:solidFill>
                <a:latin typeface="Verdana" pitchFamily="34" charset="0"/>
                <a:ea typeface="Verdana" pitchFamily="34" charset="0"/>
                <a:cs typeface="Verdana" pitchFamily="34" charset="0"/>
              </a:rPr>
              <a:t>can both destroy things on the earth. They’re </a:t>
            </a:r>
            <a:r>
              <a:rPr lang="en-US" sz="3400" dirty="0">
                <a:solidFill>
                  <a:schemeClr val="accent3">
                    <a:lumMod val="50000"/>
                  </a:schemeClr>
                </a:solidFill>
                <a:latin typeface="Verdana" pitchFamily="34" charset="0"/>
                <a:ea typeface="Verdana" pitchFamily="34" charset="0"/>
                <a:cs typeface="Verdana" pitchFamily="34" charset="0"/>
              </a:rPr>
              <a:t>both </a:t>
            </a:r>
            <a:r>
              <a:rPr lang="en-US" sz="3400" dirty="0" smtClean="0">
                <a:solidFill>
                  <a:schemeClr val="accent3">
                    <a:lumMod val="50000"/>
                  </a:schemeClr>
                </a:solidFill>
                <a:latin typeface="Verdana" pitchFamily="34" charset="0"/>
                <a:ea typeface="Verdana" pitchFamily="34" charset="0"/>
                <a:cs typeface="Verdana" pitchFamily="34" charset="0"/>
              </a:rPr>
              <a:t>caused by plates inside the earth rubbing together.  However, volcanos </a:t>
            </a:r>
            <a:r>
              <a:rPr lang="en-US" sz="3400" dirty="0">
                <a:solidFill>
                  <a:schemeClr val="accent3">
                    <a:lumMod val="50000"/>
                  </a:schemeClr>
                </a:solidFill>
                <a:latin typeface="Verdana" pitchFamily="34" charset="0"/>
                <a:ea typeface="Verdana" pitchFamily="34" charset="0"/>
                <a:cs typeface="Verdana" pitchFamily="34" charset="0"/>
              </a:rPr>
              <a:t>have </a:t>
            </a:r>
            <a:r>
              <a:rPr lang="en-US" sz="3400" dirty="0" smtClean="0">
                <a:solidFill>
                  <a:schemeClr val="accent3">
                    <a:lumMod val="50000"/>
                  </a:schemeClr>
                </a:solidFill>
                <a:latin typeface="Verdana" pitchFamily="34" charset="0"/>
                <a:ea typeface="Verdana" pitchFamily="34" charset="0"/>
                <a:cs typeface="Verdana" pitchFamily="34" charset="0"/>
              </a:rPr>
              <a:t>lava, </a:t>
            </a:r>
            <a:r>
              <a:rPr lang="en-US" sz="3400" dirty="0" smtClean="0">
                <a:solidFill>
                  <a:schemeClr val="accent3">
                    <a:lumMod val="50000"/>
                  </a:schemeClr>
                </a:solidFill>
                <a:latin typeface="Verdana" pitchFamily="34" charset="0"/>
                <a:ea typeface="Verdana" pitchFamily="34" charset="0"/>
                <a:cs typeface="Verdana" pitchFamily="34" charset="0"/>
              </a:rPr>
              <a:t>ash, </a:t>
            </a:r>
            <a:r>
              <a:rPr lang="en-US" sz="3400" dirty="0" smtClean="0">
                <a:solidFill>
                  <a:schemeClr val="accent3">
                    <a:lumMod val="50000"/>
                  </a:schemeClr>
                </a:solidFill>
                <a:latin typeface="Verdana" pitchFamily="34" charset="0"/>
                <a:ea typeface="Verdana" pitchFamily="34" charset="0"/>
                <a:cs typeface="Verdana" pitchFamily="34" charset="0"/>
              </a:rPr>
              <a:t>and steam </a:t>
            </a:r>
            <a:r>
              <a:rPr lang="en-US" sz="3400" dirty="0">
                <a:solidFill>
                  <a:schemeClr val="accent3">
                    <a:lumMod val="50000"/>
                  </a:schemeClr>
                </a:solidFill>
                <a:latin typeface="Verdana" pitchFamily="34" charset="0"/>
                <a:ea typeface="Verdana" pitchFamily="34" charset="0"/>
                <a:cs typeface="Verdana" pitchFamily="34" charset="0"/>
              </a:rPr>
              <a:t>that </a:t>
            </a:r>
            <a:r>
              <a:rPr lang="en-US" sz="3400" dirty="0" smtClean="0">
                <a:solidFill>
                  <a:schemeClr val="accent3">
                    <a:lumMod val="50000"/>
                  </a:schemeClr>
                </a:solidFill>
                <a:latin typeface="Verdana" pitchFamily="34" charset="0"/>
                <a:ea typeface="Verdana" pitchFamily="34" charset="0"/>
                <a:cs typeface="Verdana" pitchFamily="34" charset="0"/>
              </a:rPr>
              <a:t>come </a:t>
            </a:r>
            <a:r>
              <a:rPr lang="en-US" sz="3400" dirty="0">
                <a:solidFill>
                  <a:schemeClr val="accent3">
                    <a:lumMod val="50000"/>
                  </a:schemeClr>
                </a:solidFill>
                <a:latin typeface="Verdana" pitchFamily="34" charset="0"/>
                <a:ea typeface="Verdana" pitchFamily="34" charset="0"/>
                <a:cs typeface="Verdana" pitchFamily="34" charset="0"/>
              </a:rPr>
              <a:t>out of </a:t>
            </a:r>
            <a:r>
              <a:rPr lang="en-US" sz="3400" dirty="0" smtClean="0">
                <a:solidFill>
                  <a:schemeClr val="accent3">
                    <a:lumMod val="50000"/>
                  </a:schemeClr>
                </a:solidFill>
                <a:latin typeface="Verdana" pitchFamily="34" charset="0"/>
                <a:ea typeface="Verdana" pitchFamily="34" charset="0"/>
                <a:cs typeface="Verdana" pitchFamily="34" charset="0"/>
              </a:rPr>
              <a:t>cracks in the </a:t>
            </a:r>
            <a:r>
              <a:rPr lang="en-US" sz="3400" dirty="0" smtClean="0">
                <a:solidFill>
                  <a:schemeClr val="accent3">
                    <a:lumMod val="50000"/>
                  </a:schemeClr>
                </a:solidFill>
                <a:latin typeface="Verdana" pitchFamily="34" charset="0"/>
                <a:ea typeface="Verdana" pitchFamily="34" charset="0"/>
                <a:cs typeface="Verdana" pitchFamily="34" charset="0"/>
              </a:rPr>
              <a:t>earth              </a:t>
            </a:r>
            <a:br>
              <a:rPr lang="en-US" sz="3400" dirty="0" smtClean="0">
                <a:solidFill>
                  <a:schemeClr val="accent3">
                    <a:lumMod val="50000"/>
                  </a:schemeClr>
                </a:solidFill>
                <a:latin typeface="Verdana" pitchFamily="34" charset="0"/>
                <a:ea typeface="Verdana" pitchFamily="34" charset="0"/>
                <a:cs typeface="Verdana" pitchFamily="34" charset="0"/>
              </a:rPr>
            </a:br>
            <a:r>
              <a:rPr lang="en-US" sz="3400" dirty="0" smtClean="0">
                <a:solidFill>
                  <a:schemeClr val="accent3">
                    <a:lumMod val="50000"/>
                  </a:schemeClr>
                </a:solidFill>
                <a:latin typeface="Verdana" pitchFamily="34" charset="0"/>
                <a:ea typeface="Verdana" pitchFamily="34" charset="0"/>
                <a:cs typeface="Verdana" pitchFamily="34" charset="0"/>
              </a:rPr>
              <a:t>            but </a:t>
            </a:r>
            <a:r>
              <a:rPr lang="en-US" sz="3400" dirty="0">
                <a:solidFill>
                  <a:schemeClr val="accent3">
                    <a:lumMod val="50000"/>
                  </a:schemeClr>
                </a:solidFill>
                <a:latin typeface="Verdana" pitchFamily="34" charset="0"/>
                <a:ea typeface="Verdana" pitchFamily="34" charset="0"/>
                <a:cs typeface="Verdana" pitchFamily="34" charset="0"/>
              </a:rPr>
              <a:t>an earthquake </a:t>
            </a:r>
            <a:r>
              <a:rPr lang="en-US" sz="3400" dirty="0" smtClean="0">
                <a:solidFill>
                  <a:schemeClr val="accent3">
                    <a:lumMod val="50000"/>
                  </a:schemeClr>
                </a:solidFill>
                <a:latin typeface="Verdana" pitchFamily="34" charset="0"/>
                <a:ea typeface="Verdana" pitchFamily="34" charset="0"/>
                <a:cs typeface="Verdana" pitchFamily="34" charset="0"/>
              </a:rPr>
              <a:t>shakes </a:t>
            </a:r>
            <a:r>
              <a:rPr lang="en-US" sz="3400" dirty="0">
                <a:solidFill>
                  <a:schemeClr val="accent3">
                    <a:lumMod val="50000"/>
                  </a:schemeClr>
                </a:solidFill>
                <a:latin typeface="Verdana" pitchFamily="34" charset="0"/>
                <a:ea typeface="Verdana" pitchFamily="34" charset="0"/>
                <a:cs typeface="Verdana" pitchFamily="34" charset="0"/>
              </a:rPr>
              <a:t>the </a:t>
            </a:r>
            <a:r>
              <a:rPr lang="en-US" sz="3400" dirty="0" smtClean="0">
                <a:solidFill>
                  <a:schemeClr val="accent3">
                    <a:lumMod val="50000"/>
                  </a:schemeClr>
                </a:solidFill>
                <a:latin typeface="Verdana" pitchFamily="34" charset="0"/>
                <a:ea typeface="Verdana" pitchFamily="34" charset="0"/>
                <a:cs typeface="Verdana" pitchFamily="34" charset="0"/>
              </a:rPr>
              <a:t/>
            </a:r>
            <a:br>
              <a:rPr lang="en-US" sz="3400" dirty="0" smtClean="0">
                <a:solidFill>
                  <a:schemeClr val="accent3">
                    <a:lumMod val="50000"/>
                  </a:schemeClr>
                </a:solidFill>
                <a:latin typeface="Verdana" pitchFamily="34" charset="0"/>
                <a:ea typeface="Verdana" pitchFamily="34" charset="0"/>
                <a:cs typeface="Verdana" pitchFamily="34" charset="0"/>
              </a:rPr>
            </a:br>
            <a:r>
              <a:rPr lang="en-US" sz="3400" dirty="0" smtClean="0">
                <a:solidFill>
                  <a:schemeClr val="accent3">
                    <a:lumMod val="50000"/>
                  </a:schemeClr>
                </a:solidFill>
                <a:latin typeface="Verdana" pitchFamily="34" charset="0"/>
                <a:ea typeface="Verdana" pitchFamily="34" charset="0"/>
                <a:cs typeface="Verdana" pitchFamily="34" charset="0"/>
              </a:rPr>
              <a:t>                earth </a:t>
            </a:r>
            <a:r>
              <a:rPr lang="en-US" sz="3400" dirty="0" smtClean="0">
                <a:solidFill>
                  <a:schemeClr val="accent3">
                    <a:lumMod val="50000"/>
                  </a:schemeClr>
                </a:solidFill>
                <a:latin typeface="Verdana" pitchFamily="34" charset="0"/>
                <a:ea typeface="Verdana" pitchFamily="34" charset="0"/>
                <a:cs typeface="Verdana" pitchFamily="34" charset="0"/>
              </a:rPr>
              <a:t>and causes </a:t>
            </a:r>
            <a:r>
              <a:rPr lang="en-US" sz="3400" dirty="0" smtClean="0">
                <a:solidFill>
                  <a:schemeClr val="accent3">
                    <a:lumMod val="50000"/>
                  </a:schemeClr>
                </a:solidFill>
                <a:latin typeface="Verdana" pitchFamily="34" charset="0"/>
                <a:ea typeface="Verdana" pitchFamily="34" charset="0"/>
                <a:cs typeface="Verdana" pitchFamily="34" charset="0"/>
              </a:rPr>
              <a:t>cracks to</a:t>
            </a:r>
            <a:br>
              <a:rPr lang="en-US" sz="3400" dirty="0" smtClean="0">
                <a:solidFill>
                  <a:schemeClr val="accent3">
                    <a:lumMod val="50000"/>
                  </a:schemeClr>
                </a:solidFill>
                <a:latin typeface="Verdana" pitchFamily="34" charset="0"/>
                <a:ea typeface="Verdana" pitchFamily="34" charset="0"/>
                <a:cs typeface="Verdana" pitchFamily="34" charset="0"/>
              </a:rPr>
            </a:br>
            <a:r>
              <a:rPr lang="en-US" sz="3400" dirty="0" smtClean="0">
                <a:solidFill>
                  <a:schemeClr val="accent3">
                    <a:lumMod val="50000"/>
                  </a:schemeClr>
                </a:solidFill>
                <a:latin typeface="Verdana" pitchFamily="34" charset="0"/>
                <a:ea typeface="Verdana" pitchFamily="34" charset="0"/>
                <a:cs typeface="Verdana" pitchFamily="34" charset="0"/>
              </a:rPr>
              <a:t>                     form </a:t>
            </a:r>
            <a:r>
              <a:rPr lang="en-US" sz="3400" dirty="0" smtClean="0">
                <a:solidFill>
                  <a:schemeClr val="accent3">
                    <a:lumMod val="50000"/>
                  </a:schemeClr>
                </a:solidFill>
                <a:latin typeface="Verdana" pitchFamily="34" charset="0"/>
                <a:ea typeface="Verdana" pitchFamily="34" charset="0"/>
                <a:cs typeface="Verdana" pitchFamily="34" charset="0"/>
              </a:rPr>
              <a:t>in the earth. </a:t>
            </a:r>
            <a:endParaRPr lang="en-US" sz="3400" dirty="0">
              <a:solidFill>
                <a:schemeClr val="accent3">
                  <a:lumMod val="50000"/>
                </a:schemeClr>
              </a:solidFill>
              <a:latin typeface="Verdana" pitchFamily="34" charset="0"/>
              <a:ea typeface="Verdana" pitchFamily="34" charset="0"/>
              <a:cs typeface="Verdana" pitchFamily="34" charset="0"/>
            </a:endParaRPr>
          </a:p>
        </p:txBody>
      </p:sp>
      <p:sp>
        <p:nvSpPr>
          <p:cNvPr id="14" name="Slide Number Placeholder 13"/>
          <p:cNvSpPr txBox="1">
            <a:spLocks/>
          </p:cNvSpPr>
          <p:nvPr/>
        </p:nvSpPr>
        <p:spPr>
          <a:xfrm>
            <a:off x="6781800" y="640080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5E2F378-98F4-4D96-91C1-177B01627D7A}" type="slidenum">
              <a:rPr lang="en-US" smtClean="0">
                <a:solidFill>
                  <a:schemeClr val="tx1"/>
                </a:solidFill>
              </a:rPr>
              <a:pPr/>
              <a:t>4</a:t>
            </a:fld>
            <a:r>
              <a:rPr lang="en-US" smtClean="0">
                <a:solidFill>
                  <a:schemeClr val="tx1"/>
                </a:solidFill>
              </a:rPr>
              <a:t> of 5</a:t>
            </a:r>
            <a:endParaRPr lang="en-US" dirty="0">
              <a:solidFill>
                <a:schemeClr val="tx1"/>
              </a:solidFill>
            </a:endParaRPr>
          </a:p>
        </p:txBody>
      </p:sp>
    </p:spTree>
    <p:extLst>
      <p:ext uri="{BB962C8B-B14F-4D97-AF65-F5344CB8AC3E}">
        <p14:creationId xmlns:p14="http://schemas.microsoft.com/office/powerpoint/2010/main" val="3906760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ppt_x"/>
                                          </p:val>
                                        </p:tav>
                                        <p:tav tm="100000">
                                          <p:val>
                                            <p:strVal val="#ppt_x"/>
                                          </p:val>
                                        </p:tav>
                                      </p:tavLst>
                                    </p:anim>
                                    <p:anim calcmode="lin" valueType="num">
                                      <p:cBhvr additive="base">
                                        <p:cTn id="16" dur="500" fill="hold"/>
                                        <p:tgtEl>
                                          <p:spTgt spid="9"/>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10" cstate="print"/>
          <a:tile tx="0" ty="0" sx="100000" sy="100000" flip="none" algn="tl"/>
        </a:blipFill>
        <a:effectLst/>
      </p:bgPr>
    </p:bg>
    <p:spTree>
      <p:nvGrpSpPr>
        <p:cNvPr id="1" name=""/>
        <p:cNvGrpSpPr/>
        <p:nvPr/>
      </p:nvGrpSpPr>
      <p:grpSpPr>
        <a:xfrm>
          <a:off x="0" y="0"/>
          <a:ext cx="0" cy="0"/>
          <a:chOff x="0" y="0"/>
          <a:chExt cx="0" cy="0"/>
        </a:xfrm>
      </p:grpSpPr>
      <p:sp>
        <p:nvSpPr>
          <p:cNvPr id="5" name="TextBox 4"/>
          <p:cNvSpPr txBox="1"/>
          <p:nvPr>
            <p:custDataLst>
              <p:tags r:id="rId1"/>
            </p:custDataLst>
          </p:nvPr>
        </p:nvSpPr>
        <p:spPr>
          <a:xfrm>
            <a:off x="294968" y="1074003"/>
            <a:ext cx="7401232" cy="830997"/>
          </a:xfrm>
          <a:prstGeom prst="rect">
            <a:avLst/>
          </a:prstGeom>
          <a:noFill/>
        </p:spPr>
        <p:txBody>
          <a:bodyPr wrap="square" rtlCol="0">
            <a:spAutoFit/>
          </a:bodyPr>
          <a:lstStyle/>
          <a:p>
            <a:r>
              <a:rPr lang="en-US" sz="4800" b="1" dirty="0" smtClean="0">
                <a:solidFill>
                  <a:srgbClr val="C00000"/>
                </a:solidFill>
                <a:latin typeface="Verdana" pitchFamily="34" charset="0"/>
                <a:ea typeface="Verdana" pitchFamily="34" charset="0"/>
                <a:cs typeface="Verdana" pitchFamily="34" charset="0"/>
              </a:rPr>
              <a:t>Cause and Effect</a:t>
            </a:r>
          </a:p>
        </p:txBody>
      </p:sp>
      <p:pic>
        <p:nvPicPr>
          <p:cNvPr id="1026" name="Picture 2" descr="C:\Users\sbrinkle\AppData\Local\Microsoft\Windows\Temporary Internet Files\Content.IE5\VQNMJ0EZ\MC900282924[1].wmf"/>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6781800" y="228600"/>
            <a:ext cx="2133600" cy="1663649"/>
          </a:xfrm>
          <a:prstGeom prst="rect">
            <a:avLst/>
          </a:prstGeom>
          <a:noFill/>
          <a:ln w="31750">
            <a:solidFill>
              <a:schemeClr val="accent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grpSp>
        <p:nvGrpSpPr>
          <p:cNvPr id="3" name="Group 2"/>
          <p:cNvGrpSpPr/>
          <p:nvPr/>
        </p:nvGrpSpPr>
        <p:grpSpPr>
          <a:xfrm>
            <a:off x="304800" y="2133600"/>
            <a:ext cx="8534400" cy="4154984"/>
            <a:chOff x="152400" y="2489092"/>
            <a:chExt cx="8534400" cy="4154984"/>
          </a:xfrm>
        </p:grpSpPr>
        <p:sp>
          <p:nvSpPr>
            <p:cNvPr id="6" name="Rectangle 5"/>
            <p:cNvSpPr/>
            <p:nvPr>
              <p:custDataLst>
                <p:tags r:id="rId2"/>
              </p:custDataLst>
            </p:nvPr>
          </p:nvSpPr>
          <p:spPr>
            <a:xfrm>
              <a:off x="4572000" y="2529276"/>
              <a:ext cx="1995830" cy="457200"/>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custDataLst>
                <p:tags r:id="rId3"/>
              </p:custDataLst>
            </p:nvPr>
          </p:nvSpPr>
          <p:spPr>
            <a:xfrm>
              <a:off x="2895600" y="3519876"/>
              <a:ext cx="1632311" cy="457200"/>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custDataLst>
                <p:tags r:id="rId4"/>
              </p:custDataLst>
            </p:nvPr>
          </p:nvSpPr>
          <p:spPr>
            <a:xfrm>
              <a:off x="7322515" y="5043876"/>
              <a:ext cx="526085" cy="457200"/>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custDataLst>
                <p:tags r:id="rId5"/>
              </p:custDataLst>
            </p:nvPr>
          </p:nvSpPr>
          <p:spPr>
            <a:xfrm>
              <a:off x="6134100" y="4053276"/>
              <a:ext cx="723900" cy="457200"/>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custDataLst>
                <p:tags r:id="rId6"/>
              </p:custDataLst>
            </p:nvPr>
          </p:nvSpPr>
          <p:spPr>
            <a:xfrm>
              <a:off x="7543800" y="4011122"/>
              <a:ext cx="1066800" cy="541507"/>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custDataLst>
                <p:tags r:id="rId7"/>
              </p:custDataLst>
            </p:nvPr>
          </p:nvSpPr>
          <p:spPr>
            <a:xfrm>
              <a:off x="152400" y="2489092"/>
              <a:ext cx="8534400" cy="4154984"/>
            </a:xfrm>
            <a:prstGeom prst="rect">
              <a:avLst/>
            </a:prstGeom>
            <a:noFill/>
          </p:spPr>
          <p:txBody>
            <a:bodyPr wrap="square" rtlCol="0">
              <a:spAutoFit/>
            </a:bodyPr>
            <a:lstStyle/>
            <a:p>
              <a:r>
                <a:rPr lang="en-US" dirty="0"/>
                <a:t>	</a:t>
              </a:r>
              <a:r>
                <a:rPr lang="en-US" sz="3200" dirty="0">
                  <a:solidFill>
                    <a:srgbClr val="C00000"/>
                  </a:solidFill>
                  <a:latin typeface="Verdana" pitchFamily="34" charset="0"/>
                  <a:ea typeface="Verdana" pitchFamily="34" charset="0"/>
                  <a:cs typeface="Verdana" pitchFamily="34" charset="0"/>
                </a:rPr>
                <a:t>A volcano erupts because of the pressure that is built up under the ground. This </a:t>
              </a:r>
              <a:r>
                <a:rPr lang="en-US" sz="3200" dirty="0" smtClean="0">
                  <a:solidFill>
                    <a:srgbClr val="C00000"/>
                  </a:solidFill>
                  <a:latin typeface="Verdana" pitchFamily="34" charset="0"/>
                  <a:ea typeface="Verdana" pitchFamily="34" charset="0"/>
                  <a:cs typeface="Verdana" pitchFamily="34" charset="0"/>
                </a:rPr>
                <a:t>causes magma to flow out </a:t>
              </a:r>
              <a:r>
                <a:rPr lang="en-US" sz="3200" dirty="0">
                  <a:solidFill>
                    <a:srgbClr val="C00000"/>
                  </a:solidFill>
                  <a:latin typeface="Verdana" pitchFamily="34" charset="0"/>
                  <a:ea typeface="Verdana" pitchFamily="34" charset="0"/>
                  <a:cs typeface="Verdana" pitchFamily="34" charset="0"/>
                </a:rPr>
                <a:t>onto the </a:t>
              </a:r>
              <a:r>
                <a:rPr lang="en-US" sz="3200" dirty="0" smtClean="0">
                  <a:solidFill>
                    <a:srgbClr val="C00000"/>
                  </a:solidFill>
                  <a:latin typeface="Verdana" pitchFamily="34" charset="0"/>
                  <a:ea typeface="Verdana" pitchFamily="34" charset="0"/>
                  <a:cs typeface="Verdana" pitchFamily="34" charset="0"/>
                </a:rPr>
                <a:t>surface. </a:t>
              </a:r>
              <a:r>
                <a:rPr lang="en-US" sz="3200" dirty="0">
                  <a:solidFill>
                    <a:srgbClr val="C00000"/>
                  </a:solidFill>
                  <a:latin typeface="Verdana" pitchFamily="34" charset="0"/>
                  <a:ea typeface="Verdana" pitchFamily="34" charset="0"/>
                  <a:cs typeface="Verdana" pitchFamily="34" charset="0"/>
                </a:rPr>
                <a:t>The lava is </a:t>
              </a:r>
              <a:r>
                <a:rPr lang="en-US" sz="3200" dirty="0" smtClean="0">
                  <a:solidFill>
                    <a:srgbClr val="C00000"/>
                  </a:solidFill>
                  <a:latin typeface="Verdana" pitchFamily="34" charset="0"/>
                  <a:ea typeface="Verdana" pitchFamily="34" charset="0"/>
                  <a:cs typeface="Verdana" pitchFamily="34" charset="0"/>
                </a:rPr>
                <a:t>so hot that it destroys trees and animals.  Volcanoes let us see melted rocks so scientists can learn what’s inside the earth</a:t>
              </a:r>
              <a:r>
                <a:rPr lang="en-US" sz="4000" dirty="0" smtClean="0">
                  <a:solidFill>
                    <a:srgbClr val="C00000"/>
                  </a:solidFill>
                  <a:latin typeface="Arial Narrow" pitchFamily="34" charset="0"/>
                </a:rPr>
                <a:t>. </a:t>
              </a:r>
              <a:endParaRPr lang="en-US" sz="4000" dirty="0">
                <a:solidFill>
                  <a:srgbClr val="C00000"/>
                </a:solidFill>
                <a:latin typeface="Arial Narrow" pitchFamily="34" charset="0"/>
              </a:endParaRPr>
            </a:p>
          </p:txBody>
        </p:sp>
      </p:grpSp>
      <p:sp>
        <p:nvSpPr>
          <p:cNvPr id="13" name="Slide Number Placeholder 13"/>
          <p:cNvSpPr txBox="1">
            <a:spLocks/>
          </p:cNvSpPr>
          <p:nvPr/>
        </p:nvSpPr>
        <p:spPr>
          <a:xfrm>
            <a:off x="6781800" y="640080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5E2F378-98F4-4D96-91C1-177B01627D7A}" type="slidenum">
              <a:rPr lang="en-US" smtClean="0">
                <a:solidFill>
                  <a:schemeClr val="tx1"/>
                </a:solidFill>
              </a:rPr>
              <a:pPr/>
              <a:t>5</a:t>
            </a:fld>
            <a:r>
              <a:rPr lang="en-US" smtClean="0">
                <a:solidFill>
                  <a:schemeClr val="tx1"/>
                </a:solidFill>
              </a:rPr>
              <a:t> of 5</a:t>
            </a:r>
            <a:endParaRPr lang="en-US" dirty="0">
              <a:solidFill>
                <a:schemeClr val="tx1"/>
              </a:solidFill>
            </a:endParaRPr>
          </a:p>
        </p:txBody>
      </p:sp>
    </p:spTree>
    <p:extLst>
      <p:ext uri="{BB962C8B-B14F-4D97-AF65-F5344CB8AC3E}">
        <p14:creationId xmlns:p14="http://schemas.microsoft.com/office/powerpoint/2010/main" val="122940322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THEME_BG_IMAGE" val=""/>
  <p:tag name="MMPROD_10050PHOTO" val="/9j/4AAQSkZJRgABAQAAAQABAAD/2wBDAAMCAgMCAgMDAwMEAwMEBQgFBQQEBQoHBwYIDAoMDAsKCwsNDhIQDQ4RDgsLEBYQERMUFRUVDA8XGBYUGBIUFRT/2wBDAQMEBAUEBQkFBQkUDQsNFBQUFBQUFBQUFBQUFBQUFBQUFBQUFBQUFBQUFBQUFBQUFBQUFBQUFBQUFBQUFBQUFBT/wAARCABSAL0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9TnkWIfMyp9aXz0/vr+dch49+FHhD4n2UNr4t8PWPiC3gLvEl7Fv8vf8Ae21+SX7GnwX8OeLP29/HvgrXbJtY8N+HJtY+yaZezO8P7m68mHf/AH9iPQB+zkciSD5X3VJXO+EPBGheBdGTSfD2lWujaZEzOlrZx7EV2+8a6KgAooooAry3EUTojyKryfKis33qsV+XP/BRv9oXxf4D+P8A8OPFOgW0reEPAOsiGa5jfCXepOiTXNt/4DOif8Dev0p8KeJtO8aeGtJ1/SZ0utL1S1hvbWZP44XTeh/WgDdqGSRIE3u6og/iY1NWB4q8IaN430K60bXtOt9W0m52mazu498b4bdytAE1x4q0WyH7/V7CH/rpcov9adpniTR9Y+TT9Vsr9v8Ap2uEf/0E1+QHxc+DPg/wN/wVJ8H+EtN0KztvCl/qOlzPpDoHtiZU+dNj8bWZfudK/Rv4kfsX/CTx/oU9tF4J0jw5qZjb7JrGg2qWNzay/wADo8OzmgD3uivzV/4JqftPeN9a+J3if4KePNXm8ST6PDcNp+p3LmS4jNtL5Lwu5++uDuXfX6VUARySLGm5m2rWbceJtIs/9fqtlD/10uUX+tGuaDp3ibSLzStVsodQ0+7iMNxbTrvSVP7rV+PH7evwX8G/DP8AbZ+GWleGtCtNK0XWE065vNMgT/Rnf7ZIj/J/toiUAfsHpvirRdXkMVnq1hdyf3La4ST+VbVeJeLf2P8A4M+ONNks734d6DZBlwt5pNmljdRP/eSWEI6tXxZ+xB+0P42+G/7V3iD9nXxdrt34u0O31C/s9Mvb+Tzri3e23Onzf3HRD8n8DntQB+oFFFc/428ZaV4A8I6z4m1u4Sz0nSbV7u6mf+BEXcaANuR1iTczbFWsG38ceHL27+yWmvaZd333fssF9E7/APfG+vzv+A174v8A+ClPxB8QeLfG19qWjfBPQbkWlj4Q0+d4IdRm+/suXQ/PsTY7n/bRV719vRfsx/CSHRU0yD4a+FobRE2JGmkwo6j/AH9m6gD1WivhH9q3RfG3wLtPBGneGtXutT+GOt+LtHtru21SZrm60V1vEdI4ZmO97d/L2bH37Mf7dfd1ABX5NfsJf8pPfjP/ANdtf/8AS9K/WWvyb/YS+b/gp98Z/wDrtr3/AKXpQB+slFFeeap8W9L034y6L8N1R5dZ1PSbnWS6t8lvDDIifP8A77Px/uPQB6HXGfFDx3B8MvAGu+J7qH7THpls86W6ffuZvuwwp/tu+xPq9dnXz98bNMHxj+KXhX4ZLf31jpmmxf8ACV65daZceTMvlPssId4+5vm3zf8AbrQBxHxs/ZWuvH/7E2r+B7pUvvG5hfxE90QN82sFmuZsf77vJD/uPXnf/BIr46Hx18Er74f6lOG1fwfcbLZX++1jN86f98PvT/vivp3/AIZzT/opHxF/8KR//iK/Nya0H/BPv/go3p7Ld3H/AAg3ijYslzdyFi1ndvtd5H/i8m4QP+FAH7BUUyn0Afkd+1Lrtt4a/wCCsPgnVr37QbW3l0iWX7PbPcSbdjfcRNzt/wAAFfX3if8A4KEeArjXZfBXgC01bxj8TZt8Nl4dmsX03/SAvCTPd+Ts/wDQvavlT9on/lMJ8Pf+vvRv/QHr3j/go5+xzJ8afCJ+I/gy3aL4j+GYvO/0UFJdQtk+fZnqZU++n/fHpQBN+wd+xBrnwE8SeIfiP8Qrq1u/HeuK6fZbI74rJHffN8/8Tu393j86+4K+Mf8Agnh+2dF+0f8AD5fDnii7VfiNoUapdb/lbULfolyv+1ztf/a/3xX2dQAV+Sv/AAU8u49N/be+EFzLu8m3stOnkKIztsTUJCflX71frVX5N/8ABTX/AJPw+Cn/AF76b/6c3oA+u/F3/BQv4V+H/EEPhXSl1zXvHNy4gtfDv9lT6bNLM/3Ed7xIUTef4q82/Y//AGMfF3hr43+Ifjp8Wvsdt4v1e5ubmy0SymEyWL3BPmO7j5d20hFCV3P7fv7HVp+038N5NT0W3WD4iaBG82l3KLsa6QfM9q7dw/8AB/dc+havP/8Agm1+2bP8VtIl+F/jy7lg8f6CrJbTXeVl1K2j+Vlcf89osfP3I+fs9AH3zXxN/wAFcPFt14b/AGTLixtnaMa3rFpp9wU/54/PM/6wpX2zXyR/wU4+E9/8T/2T9eXSYXuL/QLiLXEhRNzukO/zv/Ibu3/AKAGf8Es9DttE/Yy8JSQ/67ULu/vZj/ef7S6Z/wC+ESvrqvhn/gkZ8TLLxd+zCvhlZl/tLwvqE0E0P8fkzN50L/8Aj7p/wCvuagDjPib8O9N+KfhV9B1Yyratc214skB+dJbedJk/8fQV2deGftX/ABsf4JeAdIuLG6ittd1zXtN0fTkkRX3vLcp53y9/3PmV7nQBw3xE1Hx1p9jF/wAIVoWj67evu81dZ1N7NI/7v3IX3V8FfAP9i39on4HftCaz8VifA+u32svef2hYHU7mJW+0v5zmNvI+X58V+h+vy+Io2h/sW10y5X/lt/aFxLCf+AbEesr7T8QP+gb4b/8ABjcf/GaAOJvvFHx4FnJ9i+H/AILW6C/L53iq42f+kVeKfs7fs3/Gbw9+1X4h+LvxX1bw/etqmjSaZb2ujXMrJagyI6QoroPkVVf8TX1D9p+IH/QN8N/+DG4/+M0fafiB/wBA3w3/AODG4/8AjNAGp4quddtfD99L4Zs7PUdbWH/RLbUbl7aB3/23VHK/98V8r/Aj4ZftHeCPjj4x8Y+NovA+vad4vmtft8NjqFykmnxQl0RbbfD8yojv8jY3/wB+vpT7T8QP+gb4b/8ABjcf/GaPtPxA/wCgb4b/APBjcf8AxmgDtK+BP25v2UPi3+11qGhQ2Wj+D9BtdAmufs+oT6vNLcXELlBh1+zfJ9xGx89fY/2n4gf9A3w3/wCDG4/+M0fafiB/0DfDf/gxuP8A4zQBwP7MmlfFvwx4MtPDvxUj0G7u9LtYbW31rRr2aZr1UyuZkeNNr7Qnz/xV6f4uufEFloc83hzT7LVNXTb5VrqF21tC/wDey6I5/wDHKzvtPxA/6Bvhv/wY3H/xmj7T8QP+gb4b/wDBjcf/ABmgD4A+JH7Fn7RHxD/aksvjWJPAmn6rp99aXNppP9o3LRIlvs2I7+Tlt+Du/wB+vv34fan42v4Ln/hMvD+k6HOpXyV0nU3vEl4+b78Me2nfafiB/wBA3w3/AODG4/8AjNH2n4gf9A3w3/4Mbj/4zQB8RfHv/gnR4xg+Ott8VPgF4j0zwjrElw15d2l9I8McdwfvvDsjcbH/AI0b1r68+DWofFuaye2+KGj+F7W6iiTZqHhrUZpkuH/65Swps/77euh+0/ED/oG+G/8AwY3H/wAZo+0/ED/oG+G//Bjcf/GaANnxFNqtrot5LollBqOqJHm3trq5NtFK/ozhH2/98Gvzu/aa/Yu/aE/aM+Nuj/Ed/wDhB9BuNGgtoNPsE1S4m2+VM8w3v5Cbvnevvj7T8QP+gb4b/wDBjcf/ABmj7T8QP+gb4b/8GNx/8ZoAofDfVPiJeidPHfh/QtHdYk2TaNq0t4kz/wAfyvCmxa+Rf2uv+Cd2v/EP4sWHxS+DetWfhDxkbhbu9FxK0CNcrjZcxOiPsf8Avj+P+f2T9p+IH/QN8N/+DG4/+M0fafiB/wBA3w3/AODG4/8AjNAHE/A+6+ONvbpYfFXT/ClwYoedX8P3s3mTPj+O3eEIv1R/+AV7LJGroyuu9W/hrkPtPxA/6Bvhv/wY3H/xmj7T8QP+gb4b/wDBjcf/ABmgD5R1/wDYT8RfBz4t3HxN/Zz8Qaf4W1K7Z/7R8I62j/2Vdq5DMisnzImeiY+T+ApxXsmm/EX4+Xlmtpd/B3Q7DUyNrX3/AAlyvZ7/AO/sWHzdvt1r0r7T8QP+gb4b/wDBjcf/ABmj7T8QP+gb4b/8GNx/8ZoA8J8ffsi6h8brey1/4i+IU1Px1p9/aXmkfYYZIdM0ZIrlJXihi37385V2PK538J9zZivqquL+0/ED/oG+G/8AwY3H/wAZrodNkv3sojfxwQ3uP3q2xeWLP+yzBT+lAGnXm3x91e90H4bXV5p97Pp94t9YRrNbNh9j3kKP/wCOO9ek0UAeKeLf2gbHQfEF3YaVbx6qtvFMkr73QJMltNMi7tvzqfJ2fJv+aSqX/C/r0ahZaONKsl1O6u/s0RlvtkT/APHs52bk52Jc/wDkF692+4teX6z4v8Aa7OkuoNJcuvyDfYXHzbH3/wBz+/QByc37S7W2lvcNoifaUtobl7VJn3/OjvMn3PvpsqeH496jqOr3Vpp+i2F1Cl9JYfaG1PasMi/af9d8nyI32ZAH/vTpXoP/AAuPwn/0ELj/AMF9z/8AG6xNN8Y/D/RrlrqzaWG4ZTB5o0+5bCb920fJ93dQBB49+L58E63a6cmnrczS23nOS7J5WYpmjP3fu74dn/A+38XEeLPjprOoeFNYtbWxTRdRWye6j1BZXKD9xbTIkfyfPL/pP/kF69Y/4XD4V/6CM/8A4L7n/wCIo/4XF4T/AOf+4/8ABfcf/G6APJfjl428ReHviZDDo2oahbaamj213d3FqPOSxT7eivc+T/y2/c796f3Pn/gre1f4/wB1pugX2sf2PG8K3FxBaWouXe5l8nzt5dET5N6Q70/3673/AIXH4T/6CFx/4L7n/wCN0n/C4vCf/P8A3H/gvuP/AI3QB5Ze/FnUb/xppb4a00yZ3tv7PjuHR/k1OGFJpvk/jR3fZ/Gj1M/7SuoQaVYyzaFYw3t3DbTRJPqHkwl5oXdId7p9/emyvTf+Fw+E/wDn+uP/AAX3H/xusbXPGngLxGgXUJLi4VUdD/oF3yj/AH1OE+6woA86+OnjHxT4c8dWEWk319axDQTeX0tn++hsQl7BvufJKfvtiNL8ndN5/grrD8c71YHvbfQVutO/tCSyQW93uutiSOnneTs+4+xHT/Yeuuj+LvhKBERL24RF+RU/s+5/+IqT/hcXhP8A5/7j/wAF9x/8boA4aD473EcHh+5vdFtrU6u8H7lbppJLeGV4Ubedm1Xjeb50/wBisrVPjPr+ueANemXT7fQ73+wX1O0nS5fe+9JlRIfk+eZHh+dP9tK9O/4XF4T/AOf+4/8ABfcf/G6P+FxeE/8An/uP/Bfcf/G6AOJ8XfETXrv4aape6bC9neafrdtpt9c2amfybT7TCLm5T5P4IXkf/Z2e1Tap8S28G3d8umteeJbQWsl4rylmTfCif6NBNtPmyzb/AJB/sPXYf8Lh8K/9BGf/AMF9z/8AEUf8Lf8ACf8Az/XH/gvuP/jdAHAL8fdShkmjm8Ohx5rj9zcu8mxLya2d9uz5/wDUo+xP4Xq1Z/GvWNW1LR9Ot/DkcE+pvD+8vLl0S03x3L+TN8n+uT7N86f9Nkrtf+FxeE/+f+4/8F9x/wDG6P8AhcXhP/n/ALj/AMF9x/8AG6APMtF+O+oQwx6hf6ZF59xYW01wiXL+Tbu8N6+zZs+V99siP/vpVg/tCaokVzef2Bam1jiln/4+23tHHHau4Hyfe/0nb/2yNen6P8Q9A1+/SysLuWe5I3oklpMg/wC+nSutoAKKKKACiiigAooooA5P4ieNF+H/AIO1PXXspdTezi8xbKB0R7g/3E3Vyt18bNNTxdoejo0SW2vW8FzpeoXDPFDqCylvkgfZsd0TY+zfuff8orv9R0O21K/sbmcyM9lvZEDfI29Nh3r/ABcZrk9C+Dnhrw3pmn2FrDciwsZIWgtZrp5EV4n3wff/ALj/AHfotADfh/8AEe98deGfDOr/ANkxWMermfzY/te97fyy6/3Pn+5V/Svij4f8T3Piyw0HU4dS1PwvMbXU7ZQ6/Z5vL3BH+X0/u5qx4Z+H+i+EAq6Yk8VtG0rW9q8rvDBvfe+xP4fmrauNHtbiC+iESx/bUZJmi+V2+Xb971oA8e0H9oQeJ/hBrfxC0vTLa50/StH/ALRltI9RxL9pSHzpLZ/k+XYhX5/4/wDd5r1Oz1i8l1GSG4toobZLKGfzkk3PvcvuXZt/2K5DTfgL4P0tHiisriS1m0VPD9zaPcv5N5ZohRFmTPzsqNs3/frs9B8MW/h6NlhnurklUQy3c7SvtX7q8/U0AcJe/Hfw/qvwgb4h+D54fFGiGZIYXjZ4ElP2n7M+CyZ+R8/w/wAFdBdeN7qH4jL4XWwibdosmrC5NzzuSZE8vZs6fPnfWl4n8D6R4v8ADU2gXkDRaZK6O8Nm/k42uHH3f9pKyn+FeiHWDqzT6k2plZUN59sfzWifYXh/3P3Mfy+1ACar8V9C8Lx+EE8S38Gjah4ouIrLT7c73865dN/kq2z/ANDCVS1P4l3H9ueLtN0jTDfy+F7OK5vhNJ5fnO6PKkMX+1sQfM2B8613Y0u1C26C2iKWx/dbk/1f+7XO6z8PtF1q81K7lgmhn1K2W01A28rxfaoU37Efaf8Apo/T5vnoA4G3/aO03U3uBZ2jIZdG/tvT4b9ntptRtvsaXAeH93sf7+x9rl02/crvPCXi668R2mgXJ0+O0h1TSU1Jv9J3vC77Pkxt+YfP9+o0+FfhxLiFzYq9tA7PBaO3+jxM0H2f5E/h/dZT8aveE/BGmeD7SG3043Bhgt0toVubhpvIhQYVE3fw0AcrefHfw9ffDHxb4z8Kzx+JLTw213Dcxo7Q/v7b/XQ73XqMVf8AGXjnX/DVheXOn+HV1ya1gt5hZW15smn3u6uibkC7vl+T+/8A7FdTq/hjStd0LUNFvrKKbTL+KWG6tim1JUfh8/XNZ0HgSygs4IEutQZo5oZPNe6dnbyuUQt/doA5Kx+NC6vN4Un0y3tdQ0bxHqn2C0vkuWRkT7HJc73TZ9/906bP71es15+vwf8ADK3kN1aW0unzQ6tNrqCzmZF+2TQvDJNsHGWR3/77aur0PR4tD0q30+GSeSG3TYrXMrzO3+87ctQBq0UUUAFFFFABRRRQAUUUUAFFFFABRRRQAUUUUAFFFFABRRRQAUUUUAFFFFABRRRQAUUUUAFFFFAH/9k="/>
  <p:tag name="MMPROD_10050LOGO" val=""/>
  <p:tag name="MMPROD_UIDATA" val="&lt;database version=&quot;7.0&quot;&gt;&lt;object type=&quot;1&quot; unique_id=&quot;10001&quot;&gt;&lt;property id=&quot;20141&quot; value=&quot;1_Earth_G1_SupMat_L18_TM_Slideshow&quot;/&gt;&lt;property id=&quot;20144&quot; value=&quot;0&quot;/&gt;&lt;property id=&quot;20146&quot; value=&quot;0&quot;/&gt;&lt;property id=&quot;20147&quot; value=&quot;0&quot;/&gt;&lt;property id=&quot;20148&quot; value=&quot;5&quot;/&gt;&lt;property id=&quot;20184&quot; value=&quot;7&quot;/&gt;&lt;property id=&quot;20250&quot; value=&quot;7&quot;/&gt;&lt;property id=&quot;20251&quot; value=&quot;0&quot;/&gt;&lt;property id=&quot;20259&quot; value=&quot;0&quot;/&gt;&lt;property id=&quot;20501&quot; value=&quot;C:\Dropbox\LARRC Curriculum Planning\Units\Earth Materials\OSU Editing and Formatting\Grade 1\Instantiation 1\Supplemental Materials\&quot;/&gt;&lt;object type=&quot;8&quot; unique_id=&quot;10002&quot;&gt;&lt;/object&gt;&lt;object type=&quot;2&quot; unique_id=&quot;10003&quot;&gt;&lt;object type=&quot;3&quot; unique_id=&quot;10004&quot;&gt;&lt;property id=&quot;20148&quot; value=&quot;5&quot;/&gt;&lt;property id=&quot;20300&quot; value=&quot;Slide 1 - &amp;quot;Text Structures&amp;quot;&quot;/&gt;&lt;property id=&quot;20302&quot; value=&quot;1&quot;/&gt;&lt;property id=&quot;20303&quot; value=&quot;LARRC - Language and Reading Research Consortium&quot;/&gt;&lt;property id=&quot;20307&quot; value=&quot;257&quot;/&gt;&lt;property id=&quot;20309&quot; value=&quot;10050&quot;/&gt;&lt;property id=&quot;20312&quot; value=&quot;0&quot;/&gt;&lt;/object&gt;&lt;object type=&quot;3&quot; unique_id=&quot;10005&quot;&gt;&lt;property id=&quot;20148&quot; value=&quot;5&quot;/&gt;&lt;property id=&quot;20300&quot; value=&quot;Slide 3&quot;/&gt;&lt;property id=&quot;20302&quot; value=&quot;1&quot;/&gt;&lt;property id=&quot;20303&quot; value=&quot;LARRC - Language and Reading Research Consortium&quot;/&gt;&lt;property id=&quot;20307&quot; value=&quot;258&quot;/&gt;&lt;property id=&quot;20309&quot; value=&quot;10050&quot;/&gt;&lt;property id=&quot;20312&quot; value=&quot;0&quot;/&gt;&lt;/object&gt;&lt;object type=&quot;3&quot; unique_id=&quot;10038&quot;&gt;&lt;property id=&quot;20148&quot; value=&quot;5&quot;/&gt;&lt;property id=&quot;20300&quot; value=&quot;Slide 5&quot;/&gt;&lt;property id=&quot;20302&quot; value=&quot;1&quot;/&gt;&lt;property id=&quot;20303&quot; value=&quot;LARRC - Language and Reading Research Consortium&quot;/&gt;&lt;property id=&quot;20307&quot; value=&quot;260&quot;/&gt;&lt;property id=&quot;20309&quot; value=&quot;10050&quot;/&gt;&lt;property id=&quot;20312&quot; value=&quot;0&quot;/&gt;&lt;/object&gt;&lt;object type=&quot;3&quot; unique_id=&quot;10039&quot;&gt;&lt;property id=&quot;20148&quot; value=&quot;5&quot;/&gt;&lt;property id=&quot;20300&quot; value=&quot;Slide 4 - &amp;quot;Compare and Contrast&amp;quot;&quot;/&gt;&lt;property id=&quot;20302&quot; value=&quot;1&quot;/&gt;&lt;property id=&quot;20303&quot; value=&quot;LARRC - Language and Reading Research Consortium&quot;/&gt;&lt;property id=&quot;20307&quot; value=&quot;261&quot;/&gt;&lt;property id=&quot;20309&quot; value=&quot;10050&quot;/&gt;&lt;property id=&quot;20312&quot; value=&quot;0&quot;/&gt;&lt;/object&gt;&lt;object type=&quot;3&quot; unique_id=&quot;10048&quot;&gt;&lt;property id=&quot;20148&quot; value=&quot;5&quot;/&gt;&lt;property id=&quot;20300&quot; value=&quot;Slide 2&quot;/&gt;&lt;property id=&quot;20302&quot; value=&quot;1&quot;/&gt;&lt;property id=&quot;20303&quot; value=&quot;LARRC - Language and Reading Research Consortium&quot;/&gt;&lt;property id=&quot;20307&quot; value=&quot;263&quot;/&gt;&lt;property id=&quot;20309&quot; value=&quot;10050&quot;/&gt;&lt;property id=&quot;20312&quot; value=&quot;0&quot;/&gt;&lt;/object&gt;&lt;/object&gt;&lt;object type=&quot;4&quot; unique_id=&quot;10049&quot;&gt;&lt;object type=&quot;5&quot; unique_id=&quot;10050&quot;&gt;&lt;property id=&quot;20149&quot; value=&quot;LARRC - Language and Reading Research Consortium&quot;/&gt;&lt;property id=&quot;20150&quot; value=&quot;Reading for Understanding&quot;/&gt;&lt;property id=&quot;20151&quot; value=&quot;larrc.jpg&quot;/&gt;&lt;/object&gt;&lt;/object&gt;&lt;object type=&quot;10&quot; unique_id=&quot;10087&quot;&gt;&lt;object type=&quot;11&quot; unique_id=&quot;10088&quot;&gt;&lt;property id=&quot;20180&quot; value=&quot;0&quot;/&gt;&lt;property id=&quot;20181&quot; value=&quot;0&quot;/&gt;&lt;property id=&quot;20182&quot; value=&quot;1&quot;/&gt;&lt;property id=&quot;20183&quot; value=&quot;0&quot;/&gt;&lt;/object&gt;&lt;object type=&quot;12&quot; unique_id=&quot;10089&quot;&gt;&lt;/object&gt;&lt;object type=&quot;13&quot; unique_id=&quot;10162&quot;&gt;&lt;/object&gt;&lt;/object&gt;&lt;/object&gt;&lt;/database&gt;"/>
  <p:tag name="MMPROD_TAG_VCONFIG" val="PD94bWwgdmVyc2lvbj0iMS4wIiBlbmNvZGluZz0idXRmLTgiPz4NCjxjb25maWd1cmF0aW9uPg0KCTxicmFuZGluZz4NCgkJPHVpZm9udCBuYW1lPSJGT05UX05PVEVTX1RFWFQiIHZhbHVlPSJWZXJkYW5hLDEyLGZhbHNlLGZhbHNlLGZhbHNlIi8+DQoJPC9icmFuZGluZz4NCgk8Y29sb3JzPg0KCQk8dWljb2xvciBuYW1lPSJwcmltYXJ5IiB2YWx1ZT0iMHg0MDAwMDAiLz4NCgkJPHVpY29sb3IgbmFtZT0iZ2xvdyIgdmFsdWU9IjB4RkYwMDAwIi8+DQoJCTx1aWNvbG9yIG5hbWU9InRleHQiIHZhbHVlPSIweEZGRkZGRiIvPg0KCQk8dWljb2xvciBuYW1lPSJsaWdodCIgdmFsdWU9IjB4NEU1RDYwIi8+DQoJCTx1aWNvbG9yIG5hbWU9InNoYWRvdyIgdmFsdWU9IjB4MDAwMDAwIi8+DQoJCTx1aWNvbG9yIG5hbWU9ImJhY2tncm91bmQiIHZhbHVlPSIweDJEMkQyRCIvPg0KCTwvY29sb3JzPg0KCTxsYXlvdXQ+DQoJCTx1aXNob3cgbmFtZT0icHJlc2VudGF0aW9udGl0bGUiIHZhbHVlPSJ0cnVlIi8+PHVpc2hvdyBuYW1lPSJwcmVzZW50ZXJwaG90byIgdmFsdWU9InRydWUiLz48dWlzaG93IG5hbWU9InByZXNlbnRlcm5hbWUiIHZhbHVlPSJ0cnVlIi8+PHVpc2hvdyBuYW1lPSJwcmVzZW50ZXJ0aXRsZSIgdmFsdWU9InRydWUiLz48dWlzaG93IG5hbWU9InByZXNlbnRlcmVtYWlsIiB2YWx1ZT0idHJ1ZSIvPjx1aXNob3cgbmFtZT0icHJlc2VudGVyYmlvIiB2YWx1ZT0idHJ1ZSIvPjx1aXNob3cgbmFtZT0iY29tcGFueWxvZ28iIHZhbHVlPSJ0cnVlIi8+PHVpc2hvdyBuYW1lPSJzaWRlYmFyIiB2YWx1ZT0idHJ1ZSIvPjx1aXNob3cgbmFtZT0ib3V0bGluZSIgdmFsdWU9InRydWUiLz48dWlzaG93IG5hbWU9InRodW1ibmFpbCIgdmFsdWU9InRydWUiLz4NCgkJPHVpc2hvdyBuYW1lPSJub3RlcyIgdmFsdWU9InRydWUiLz48dWlzaG93IG5hbWU9InNlYXJjaCIgdmFsdWU9InRydWUiLz48dWlzaG93IG5hbWU9InF1aXoiIHZhbHVlPSJ0cnVlIi8+PHVpc2hvdyBuYW1lPSJhdHRhY2htZW50cyIgdmFsdWU9InRydWUiLz48dWlzaG93IG5hbWU9InV0aWxzIiB2YWx1ZT0idHJ1ZSIvPjx1aXNob3cgbmFtZT0idm9sdW1lIiB2YWx1ZT0idHJ1ZSIvPjx1aXNob3cgbmFtZT0icGxheWJhciIgdmFsdWU9InRydWUiLz48dWlzaG93IG5hbWU9InRhbGtpbmdoZWFkIiB2YWx1ZT0idHJ1ZSIvPjx1aXNob3cgbmFtZT0ic2lkZWJhcm9ucmlnaHQiIHZhbHVlPSJ0cnVlIi8+PHVpc2hvdyBuYW1lPSJ2aWV3Y2hhbmdlIiB2YWx1ZT0idHJ1ZSIvPjx1aXNob3cgbmFtZT0iYWx3YXlzU2NydW5jaCIgdmFsdWU9ImZhbHNlIi8+PHVpc2hvdyBuYW1lPSJpbml0aWFsZGlzcGxheW1vZGVpc25vcm1hbCIgdmFsdWU9ImZhbHNlIi8+PHVpcmVwbGFjZSBuYW1lPSJsb2dvIiB2YWx1ZT0iIi8+PHVpcmVwbGFjZSBuYW1lPSJiZ2ltYWdlIiB2YWx1ZT0iIi8+PHVpcmVwbGFjZSBuYW1lPSJpbml0aWFsdGFiIiB2YWx1ZT0ib3V0bGluZSIvPjwvbGF5b3V0Pg0KCTxsYW5ndWFnZSBpZD0iZW4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DQoJCTx1aXRleHQgbmFtZT0iU0NSVUJCQVJTVEFUVVNfTk9BVURJTyIgdmFsdWU9Ik5vIEF1ZGlvIi8+DQoJCTx1aXRleHQgbmFtZT0iU0NSVUJCQVJTVEFUVVNfVklEUExBWUlORyIgdmFsdWU9IlZpZGVvIFBsYXlpbmciLz4NCgkJPHVpdGV4dCBuYW1lPSJTQ1JVQkJBUlNUQVRVU19MT0FESU5HIiB2YWx1ZT0iTG9hZGluZyIvPg0KCQk8dWl0ZXh0IG5hbWU9IlNDUlVCQkFSU1RBVFVTX0JVRkZFUklORyIgdmFsdWU9IkJ1ZmZlcmluZyIvPg0KCQk8dWl0ZXh0IG5hbWU9IlNDUlVCQkFSU1RBVFVTX1FVRVNUSU9OIiB2YWx1ZT0iQW5zd2VyIFF1ZXN0aW9uIi8+DQoJCTx1aXRleHQgbmFtZT0iU0NSVUJCQVJTVEFUVVNfUkVWSUVXUVVJWiIgdmFsdWU9IlJldmlld2luZyBRdWl6Ii8+DQoJCTwhLS0gc3Vic3RpdHV0aW9uOiAlbSA9PSBtaW51dGVzIHJlbWFpbmluZyAtLT4NCgkJPCEtLSBzdWJzdGl0dXRpb246ICVzID09IHNlY29uZHMgcmVtYWluaW5nIC0tPg0KCQk8dWl0ZXh0IG5hbWU9IkVMQVBTRUQiIHZhbHVlPSIlbSBNaW51dGVzICVzIFNlY29uZHMgUmVtYWluaW5nIi8+DQoJCTx1aXRleHQgbmFtZT0iTk9URk9VTkQiIHZhbHVlPSJOb3RoaW5nIEZvdW5kIi8+DQoJCTx1aXRleHQgbmFtZT0iQVRUQUNITUVOVFMiIHZhbHVlPSJBdHRhY2htZW50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Y3QiLz4NCgkJPHVpdGV4dCBuYW1lPSJUQUJfUVVJWiIgdmFsdWU9IlF1aXoiLz4NCgkJPHVpdGV4dCBuYW1lPSJUQUJfT1VUTElORSIgdmFsdWU9Ik91dGxpbmUiLz4NCgkJPHVpdGV4dCBuYW1lPSJUQUJfVEhVTUIiIHZhbHVlPSJUaHVtYiIvPg0KCQk8dWl0ZXh0IG5hbWU9IlRBQl9OT1RFUyIgdmFsdWU9Ik5vdGVzIi8+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DQoJCTwhLS1xdWl6IHBvZCBhbmQgbWVzc2FnZSBib3ggdGV4dHMtLT4NCgkJPHVpdGV4dCBuYW1lPSJRVUlaUE9EX1FVSVpfQVRURU1QVCIgdmFsdWU9IlF1aXogQXR0ZW1wdDoiLz4NCgkJPHVpdGV4dCBuYW1lPSJRVUlaUE9EX1FVSVpfQVRURU1QVF9WQUxVRSIgdmFsdWU9IiVuIG9mICV0Ii8+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DQoJCTx1aXRleHQgbmFtZT0iUVVJWlBPRF9RVUlaQVRNUFRfSU5GIiB2YWx1ZT0iSW5maW5pdGUiLz4NCgkJPHVpdGV4dCBuYW1lPSJRVUlaUE9EX1FVRVNBVE1QVF9JTkYiIHZhbHVlPSJJbmZpbml0ZSIvPg0KCQk8dWl0ZXh0IG5hbWU9IldBUk5JTkdNU0dfWUVTU1RSSU5HIiB2YWx1ZT0iWWVzIi8+DQoJCTx1aXRleHQgbmFtZT0iV0FSTklOR01TR19OT1NUUklORyIgdmFsdWU9Ik5vIi8+DQoJCTx1aXRleHQgbmFtZT0iV0FSTklOR01TR19USVRMRVNUUklORyIgdmFsdWU9IlF1aXogTmF2aWdhdGlvbiBXYXJuaW5nIi8+DQoJCTx1aXRleHQgbmFtZT0iV0FSTklOR01TR19NU0dTVFJJTkciIHZhbHVlPSJUaGVyZSBhcmUgdW4tYXR0ZW1wdGVkIHF1ZXN0aW9ucyBpbiB0aGlzIFF1aXouJiN4QTsmI3hBO0NsaWNraW5nIFllcyB3aWxsIHRha2UgeW91IG91dCBvZiB0aGUgUXVpei4gQ2xpY2sgTm8gdG8gY29udGludWUgdGhlIFF1aXouIi8+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DQoJCTx1aXRleHQgbmFtZT0iRE9DV1JBUF9USVRMRSIgdmFsdWU9IlByZXNlbnRlciBGaWxlIEF0dGFjaG1lbnQiLz4NCgkJPHVpdGV4dCBuYW1lPSJET0NXUkFQX01TRyIgdmFsdWU9IlNhdmUgdG8gTXkgQ29tcHV0ZXIiLz4NCgkJPHVpdGV4dCBuYW1lPSJET0NXUkFQX1BST01QVCIgdmFsdWU9IkNsaWNrIHRvIERvd25sb2FkIi8+DQoJPC9sYW5ndWFnZT4NCgk8bGFuZ3VhZ2UgaWQ9ImRl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ZvbGllICVuIi8+DQoJCTwhLS0gc3Vic3RpdHV0aW9uOiAlbiA9PSBzbGlkZSBudW1iZXIgLS0+DQoJCTwhLS0gc3Vic3RpdHV0aW9uOiAldCA9PSB0b3RhbCBzbGlkZSBjb3VudCAtLT4NCgkJPHVpdGV4dCBuYW1lPSJTQ1JVQkJBUlNUQVRVU19TTElERUlORk8iIHZhbHVlPSJGb2xpZSAlbiAvICV0IHwgIi8+DQoJCTx1aXRleHQgbmFtZT0iU0NSVUJCQVJTVEFUVVNfU1RPUFBFRCIgdmFsdWU9IkJlZW5kZXQiLz4NCgkJPHVpdGV4dCBuYW1lPSJTQ1JVQkJBUlNUQVRVU19QTEFZSU5HIiB2YWx1ZT0iV2llZGVyZ2FiZSIvPg0KCQk8dWl0ZXh0IG5hbWU9IlNDUlVCQkFSU1RBVFVTX05PQVVESU8iIHZhbHVlPSJLZWluIEF1ZGlvIi8+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DQoJCTx1aXRleHQgbmFtZT0iU0NSVUJCQVJTVEFUVVNfUkVWSUVXUVVJWiIgdmFsdWU9Ik5vY2htYWxzIGR1cmNoc2VoZW4iLz4NCgkJPCEtLSBzdWJzdGl0dXRpb246ICVtID09IG1pbnV0ZXMgcmVtYWluaW5nIC0tPg0KCQk8IS0tIHN1YnN0aXR1dGlvbjogJXMgPT0gc2Vjb25kcyByZW1haW5pbmcgLS0+DQoJCTx1aXRleHQgbmFtZT0iRUxBUFNFRCIgdmFsdWU9IlJlc3RkYXVlcjogJW0gTWludXRlbiAlcyBTZWt1bmRlbiIvPg0KCQk8dWl0ZXh0IG5hbWU9Ik5PVEZPVU5EIiB2YWx1ZT0iTmljaHRzIGdlZnVuZGVuIi8+DQoJCTx1aXRleHQgbmFtZT0iQVRUQUNITUVOVFMiIHZhbHVlPSJBbmxhZ2VuIi8+DQoJCTwhLS0gc3Vic3RpdHV0aW9uOiAlcCA9PSBjdXJyZW50IHNwZWFrZXIncyB0aXRsZSAtLT4NCgkJPHVpdGV4dCBuYW1lPSJCSU9XSU5fVElUTEUiIHZhbHVlPSJTcHJlY2hlcjogJXAiLz4NCgkJPHVpdGV4dCBuYW1lPSJCSU9CVE5fVElUTEUiIHZhbHVlPSJTcHJlY2hlciIvPg0KCQk8dWl0ZXh0IG5hbWU9IkRJVklERVJCVE5fVElUTEUiIHZhbHVlPSJ8Ii8+DQoJCTx1aXRleHQgbmFtZT0iQ09OVEFDVEJUTl9USVRMRSIgdmFsdWU9IktvbnRha3QiLz4NCgkJPHVpdGV4dCBuYW1lPSJUQUJfUVVJWiIgdmFsdWU9IlF1aXoiLz4NCgkJPHVpdGV4dCBuYW1lPSJUQUJfT1VUTElORSIgdmFsdWU9IlN0cnVrdHVyIi8+DQoJCTx1aXRleHQgbmFtZT0iVEFCX1RIVU1CIiB2YWx1ZT0iTWluaWF0dXIiLz4NCgkJPHVpdGV4dCBuYW1lPSJUQUJfTk9URVMiIHZhbHVlPSJOb3RpemVuIi8+DQoJCTx1aXRleHQgbmFtZT0iVEFCX1NFQVJDSCIgdmFsdWU9IlN1Y2hlbiIvPg0KCQk8dWl0ZXh0IG5hbWU9IlNMSURFX0hFQURJTkciIHZhbHVlPSJGb2xpZW50aXRlbCIvPg0KCQk8dWl0ZXh0IG5hbWU9IkRVUkFUSU9OX0hFQURJTkciIHZhbHVlPSJEYXVlciIvPg0KCQk8dWl0ZXh0IG5hbWU9IlNFQVJDSF9IRUFESU5HIiB2YWx1ZT0iVGV4dCBzdWNoZW46Ii8+DQoJCTx1aXRleHQgbmFtZT0iVEhVTUJfSEVBRElORyIgdmFsdWU9IkZvbGllIi8+DQoJCTx1aXRleHQgbmFtZT0iVEhVTUJfSU5GTyIgdmFsdWU9IkZvbGllbnRpdGVsL0RhdWVyIi8+DQoJCTx1aXRleHQgbmFtZT0iQVRUQUNITkFNRV9IRUFESU5HIiB2YWx1ZT0iRGF0ZWluYW1lIi8+DQoJCTx1aXRleHQgbmFtZT0iQVRUQUNIU0laRV9IRUFESU5HIiB2YWx1ZT0iR3LDtsOfZSIvPg0KCQk8dWl0ZXh0IG5hbWU9IlNMSURFX05PVEVTIiB2YWx1ZT0iRm9saWVubm90aXplbiIvPg0KCQk8IS0tcXVpeiBwb2QgYW5kIG1lc3NhZ2UgYm94IHRleHRzLS0+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DQoJCTx1aXRleHQgbmFtZT0iUVVJWlBPRF9RVUVTVFlQRV9TVlkiIHZhbHVlPSJVbWZyYWdlIi8+DQoJCTx1aXRleHQgbmFtZT0iUVVJWlBPRF9RVUlaQVRNUFRfSU5GIiB2YWx1ZT0iVW5lbmRsaWNoIi8+DQoJCTx1aXRleHQgbmFtZT0iUVVJWlBPRF9RVUVTQVRNUFRfSU5GIiB2YWx1ZT0iVW5lbmRsaWNoIi8+DQoJCTx1aXRleHQgbmFtZT0iV0FSTklOR01TR19ZRVNTVFJJTkciIHZhbHVlPSJKYSIvPg0KCQk8dWl0ZXh0IG5hbWU9IldBUk5JTkdNU0dfTk9TVFJJTkciIHZhbHVlPSJOZWluIi8+DQoJCTx1aXRleHQgbmFtZT0iV0FSTklOR01TR19USVRMRVNUUklORyIgdmFsdWU9IlF1aXpuYXZpZ2F0aW9uc3dhcm51bmciLz4NCgkJPHVpdGV4dCBuYW1lPSJXQVJOSU5HTVNHX01TR1NUUklORyIgdmFsdWU9IkluIGRpZXNlbSBRdWl6IGdpYnQgZXMgdW5iZWFudHdvcnRldGUgRnJhZ2VuLiYjeEE7JiN4QTt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EZW4gVGVpbG5laG1lcm4gZGllIFNlaXRlbmxlaXN0ZSBhbnplaWdlbiIvPg0KCQk8dWl0ZXh0IG5hbWU9Ik1VVEUiIHZhbHVlPSJUb24gYXVzIi8+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DQoJPGxhbmd1YWdlIGlkPSJmci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Fwb3NpdGl2ZSAlbiIvPg0KCQk8IS0tIHN1YnN0aXR1dGlvbjogJW4gPT0gc2xpZGUgbnVtYmVyIC0tPg0KCQk8IS0tIHN1YnN0aXR1dGlvbjogJXQgPT0gdG90YWwgc2xpZGUgY291bnQgLS0+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DQoJCTx1aXRleHQgbmFtZT0iU0NSVUJCQVJTVEFUVVNfVklEUExBWUlORyIgdmFsdWU9IkxlY3R1cmUgdmlkw6lvIGVuIGNvdXJzIi8+DQoJCTx1aXRleHQgbmFtZT0iU0NSVUJCQVJTVEFUVVNfTE9BRElORyIgdmFsdWU9IkNoYXJnZW1lbnQgZW4gY291cnMiLz4NCgkJPHVpdGV4dCBuYW1lPSJTQ1JVQkJBUlNUQVRVU19CVUZGRVJJTkciIHZhbHVlPSJNaXNlIGVuIG3DqW1vaXJlIi8+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DQoJCTx1aXRleHQgbmFtZT0iRUxBUFNFRCIgdmFsdWU9IiVtIG1pbnV0ZXMgJXMgc2Vjb25kZXMgcmVzdGFudGVzIi8+DQoJCTx1aXRleHQgbmFtZT0iTk9URk9VTkQiIHZhbHVlPSJSaWVuIHRyb3V2w6kiLz4NCgkJPHVpdGV4dCBuYW1lPSJBVFRBQ0hNRU5UUyIgdmFsdWU9IlBpw6hjZXMgam9pbnRlcyIvPg0KCQk8IS0tIHN1YnN0aXR1dGlvbjogJXAgPT0gY3VycmVudCBzcGVha2VyJ3MgdGl0bGUgLS0+DQoJCTx1aXRleHQgbmFtZT0iQklPV0lOX1RJVExFIiB2YWx1ZT0iQmlvIDogJXAiLz4NCgkJPHVpdGV4dCBuYW1lPSJCSU9CVE5fVElUTEUiIHZhbHVlPSJCaW8gOiIvPg0KCQk8dWl0ZXh0IG5hbWU9IkRJVklERVJCVE5fVElUTEUiIHZhbHVlPSJ8Ii8+DQoJCTx1aXRleHQgbmFtZT0iQ09OVEFDVEJUTl9USVRMRSIgdmFsdWU9IkNvbnRhY3QiLz4NCgkJPHVpdGV4dCBuYW1lPSJUQUJfUVVJWiIgdmFsdWU9IlF1aXoiLz4NCgkJPHVpdGV4dCBuYW1lPSJUQUJfT1VUTElORSIgdmFsdWU9IlBsYW4iLz4NCgkJPHVpdGV4dCBuYW1lPSJUQUJfVEhVTUIiIHZhbHVlPSJEaWFwb3MiLz4NCgkJPHVpdGV4dCBuYW1lPSJUQUJfTk9URVMiIHZhbHVlPSJOb3RlcyIvPg0KCQk8dWl0ZXh0IG5hbWU9IlRBQl9TRUFSQ0giIHZhbHVlPSJSZWNoZXJjaGUiLz4NCgkJPHVpdGV4dCBuYW1lPSJTTElERV9IRUFESU5HIiB2YWx1ZT0iVGl0cmUgZGUgbGEgZGlhcG9zaXRpdmUiLz4NCgkJPHVpdGV4dCBuYW1lPSJEVVJBVElPTl9IRUFESU5HIiB2YWx1ZT0iRHVyw6llIi8+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XF1aXogcG9kIGFuZCBtZXNzYWdlIGJveCB0ZXh0cy0tPg0KCQk8dWl0ZXh0IG5hbWU9IlFVSVpQT0RfUVVJWl9BVFRFTVBUIiB2YWx1ZT0iVGVudGF0aXZlIGRlIHF1ZXN0aW9ubmFpcmUgOiIvPg0KCQk8dWl0ZXh0IG5hbWU9IlFVSVpQT0RfUVVJWl9BVFRFTVBUX1ZBTFVFIiB2YWx1ZT0iJW4gc3VyICV0Ii8+DQoJCTx1aXRleHQgbmFtZT0iUVVJWlBPRF9RVUlaX1NDT1JFIiB2YWx1ZT0iTm90ZSBvYnRlbnVlIDoiLz4NCgkJPHVpdGV4dCBuYW1lPSJRVUlaUE9EX1FVSVpfUEFTU1NDT1JFIiB2YWx1ZT0iTm90ZSBkJ2FkbWlzc2liaWxpdMOpwqA6Ii8+DQoJCTx1aXRleHQgbmFtZT0iUVVJWlBPRF9RVUlaX01BWFNDT1JFIiB2YWx1ZT0iTm90ZSBtYXhpbWFsZSA6Ii8+DQoJCTx1aXRleHQgbmFtZT0iUVVJWlBPRF9RVUVTQVRNUFRfU1RSIiB2YWx1ZT0iVGVudGF0aXZlIDogJW4gc3VyICV0Ii8+DQoJCTx1aXRleHQgbmFtZT0iUVVJWlBPRF9RVUVTVFlQRV9TVFIiIHZhbHVlPSJUeXBlOiAlcyIvPg0KCQk8dWl0ZXh0IG5hbWU9IlFVSVpQT0RfUVVFU1RZUEVfR1JEIiB2YWx1ZT0iTm90w6kiLz4NCgkJPHVpdGV4dCBuYW1lPSJRVUlaUE9EX1FVRVNUWVBFX1NWWSIgdmFsdWU9IkVucXXDqnRlIi8+DQoJCTx1aXRleHQgbmFtZT0iUVVJWlBPRF9RVUlaQVRNUFRfSU5GIiB2YWx1ZT0iSWxsaW1pdMOpIi8+DQoJCTx1aXRleHQgbmFtZT0iUVVJWlBPRF9RVUVTQVRNUFRfSU5GIiB2YWx1ZT0iSWxsaW1pdMOpIi8+DQoJCTx1aXRleHQgbmFtZT0iV0FSTklOR01TR19ZRVNTVFJJTkciIHZhbHVlPSJPdWkiLz4NCgkJPHVpdGV4dCBuYW1lPSJXQVJOSU5HTVNHX05PU1RSSU5HIiB2YWx1ZT0iTm9uIi8+DQoJCTx1aXRleHQgbmFtZT0iV0FSTklOR01TR19USVRMRVNUUklORyIgdmFsdWU9IkF2ZXJ0aXNzZW1lbnQgZGUgbmF2aWdhdGlvbiBkdSBxdWVzdGlvbm5haXJlIi8+DQoJCTx1aXRleHQgbmFtZT0iV0FSTklOR01TR19NU0dTVFJJTkciIHZhbHVlPSJWb3VzIG4nYXZleiBwYXMgcsOpcG9uZHUgw6AgY2VydGFpbmVzIHF1ZXN0aW9ucyBkZSBjZSBxdWVzdGlvbm5haXJlLiYjeEE7JiN4QTtTaSB2b3VzIGNsaXF1ZXogc3VyIE91aSwgdm91cyBxdWl0dGVyZXogbGUgcXVlc3Rpb25uYWlyZS4gQ2xpcXVleiBzdXIgTm9uIHBvdXIgY29udGludWVyIGxlIHF1ZXN0aW9ubmFpcmUuIi8+DQoJCTx1aXRleHQgbmFtZT0iSU5GT1JNQVRJT05fSDI2NF9GTEFTSFBMQVlFUiIgdmFsdWU9IkxhIHZlcnNpb24gZGUgRmxhc2ggUGxheWVyIGFjdHVlbGxlbWVudCBpbnN0YWxsw6llIHN1ciB2b3RyZSBtYWNoaW5lIG5lIHByZW5kIHBhcyBlbiBjaGFyZ2UgY2UgdHlwZSBkZSB2aWTDqW8uIENsaXF1ZXogc3VyIGxhIHpvbmUgdmlkw6lvIHBvdXIgdMOpbMOpY2hhcmdlciBsYSBkZXJuacOocmUgdmVyc2lvbiBkZS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bnRyZXIgbCdlbmNhZHLDqSBhdXggcGFydGljaXBhbnRzIi8+DQoJCTx1aXRleHQgbmFtZT0iTVVURSIgdmFsdWU9Ik11ZXQiLz4NCgkJPHVpdGV4dCBuYW1lPSJET0NXUkFQX1RJVExFIiB2YWx1ZT0iUGnDqGNlIGpvaW50ZSBQcmVzZW50ZXIiLz4NCgkJPHVpdGV4dCBuYW1lPSJET0NXUkFQX01TRyIgdmFsdWU9IkVucmVnaXN0cmVyIHN1ciBtb24gb3JkaW5hdGV1ciIvPg0KCQk8dWl0ZXh0IG5hbWU9IkRPQ1dSQVBfUFJPTVBUIiB2YWx1ZT0iQ2xpcXVlciBwb3VyIHTDqWzDqWNoYXJnZXI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DQoJCTx1aWZvbnQgbmFtZT0iRk9OVF9QUkVTRU5URVJUSVRMRSIgdmFsdWU9IlZlcmRhbmEsMTE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uOCueODqeOCpOODiSA6ICVuIi8+DQoJCTwhLS0gc3Vic3RpdHV0aW9uOiAlbiA9PSBzbGlkZSBudW1iZXIgLS0+DQoJCTwhLS0gc3Vic3RpdHV0aW9uOiAldCA9PSB0b3RhbCBzbGlkZSBjb3VudCAtLT4NCgkJPHVpdGV4dCBuYW1lPSJTQ1JVQkJBUlNUQVRVU19TTElERUlORk8iIHZhbHVlPSLjgrnjg6njgqTjg4kgOiAlbiAvICV0IHwgIi8+DQoJCTx1aXRleHQgbmFtZT0iU0NSVUJCQVJTVEFUVVNfU1RPUFBFRCIgdmFsdWU9IuWBnOatoiIvPg0KCQk8dWl0ZXh0IG5hbWU9IlNDUlVCQkFSU1RBVFVTX1BMQVlJTkciIHZhbHVlPSLlho3nlJ/kuK0iLz4NCgkJPHVpdGV4dCBuYW1lPSJTQ1JVQkJBUlNUQVRVU19OT0FVRElPIiB2YWx1ZT0i6Z+z5aOw44Gq44GXIi8+DQoJCTx1aXRleHQgbmFtZT0iU0NSVUJCQVJTVEFUVVNfVklEUExBWUlORyIgdmFsdWU9IuODk+ODh+OCquWGjeeUn+S4rSIvPg0KCQk8dWl0ZXh0IG5hbWU9IlNDUlVCQkFSU1RBVFVTX0xPQURJTkciIHZhbHVlPSLjg63jg7zjg4nkuK0iLz4NCgkJPHVpdGV4dCBuYW1lPSJTQ1JVQkJBUlNUQVRVU19CVUZGRVJJTkciIHZhbHVlPSLjg5Djg4Pjg5XjgqHkuK0iLz4NCgkJPHVpdGV4dCBuYW1lPSJTQ1JVQkJBUlNUQVRVU19RVUVTVElPTiIgdmFsdWU9IuizquWVj+OBq+etlOOBiOOBpuS4i+OBleOBhCIvPg0KCQk8dWl0ZXh0IG5hbWU9IlNDUlVCQkFSU1RBVFVTX1JFVklFV1FVSVoiIHZhbHVlPSLjgq/jgqTjgrrjgpLjg6zjg5Pjg6Xjg7zjgZfjgabjgYTjgb7jgZkiLz4NCgkJPCEtLSBzdWJzdGl0dXRpb246ICVtID09IG1pbnV0ZXMgcmVtYWluaW5nIC0tPg0KCQk8IS0tIHN1YnN0aXR1dGlvbjogJXMgPT0gc2Vjb25kcyByZW1haW5pbmcgLS0+DQoJCTx1aXRleHQgbmFtZT0iRUxBUFNFRCIgdmFsdWU9Iuaui+OCiiA6ICVtIOWIhiAlcyDnp5IiLz4NCgkJPHVpdGV4dCBuYW1lPSJOT1RGT1VORCIgdmFsdWU9IuS9leOCguimi+OBpOOBi+OCiuOBvuOBm+OCkyIvPg0KCQk8dWl0ZXh0IG5hbWU9IkFUVEFDSE1FTlRTIiB2YWx1ZT0i5re75LuYIi8+DQoJCTwhLS0gc3Vic3RpdHV0aW9uOiAlcCA9PSBjdXJyZW50IHNwZWFrZXIncyB0aXRsZSAtLT4NCgkJPHVpdGV4dCBuYW1lPSJCSU9XSU5fVElUTEUiIHZhbHVlPSLntYzmrbQgOiAlcCIvPg0KCQk8dWl0ZXh0IG5hbWU9IkJJT0JUTl9USVRMRSIgdmFsdWU9Iue1jOattCIvPg0KCQk8dWl0ZXh0IG5hbWU9IkRJVklERVJCVE5fVElUTEUiIHZhbHVlPSJ8Ii8+DQoJCTx1aXRleHQgbmFtZT0iQ09OVEFDVEJUTl9USVRMRSIgdmFsdWU9IuOBiuWVj+OBhOWQiOOCj+OBmyIvPg0KCQk8dWl0ZXh0IG5hbWU9IlRBQl9RVUlaIiB2YWx1ZT0i44Kv44Kk44K6Ii8+DQoJCTx1aXRleHQgbmFtZT0iVEFCX09VVExJTkUiIHZhbHVlPSLjgqLjgqbjg4jjg6njgqTjg7MiLz4NCgkJPHVpdGV4dCBuYW1lPSJUQUJfVEhVTUIiIHZhbHVlPSLjgrXjg6Djg43jg7zjg6siLz4NCgkJPHVpdGV4dCBuYW1lPSJUQUJfTk9URVMiIHZhbHVlPSLjg47jg7zjg4giLz4NCgkJPHVpdGV4dCBuYW1lPSJUQUJfU0VBUkNIIiB2YWx1ZT0i5qSc57SiIi8+DQoJCTx1aXRleHQgbmFtZT0iU0xJREVfSEVBRElORyIgdmFsdWU9IuOCueODqeOCpOODieOCv+OCpOODiOODqyIvPg0KCQk8dWl0ZXh0IG5hbWU9IkRVUkFUSU9OX0hFQURJTkciIHZhbHVlPSLplbfjgZUiLz4NCgkJPHVpdGV4dCBuYW1lPSJTRUFSQ0hfSEVBRElORyIgdmFsdWU9IuaknOe0ouOBmeOCi+ODhuOCreOCueODiCA6ICIvPg0KCQk8dWl0ZXh0IG5hbWU9IlRIVU1CX0hFQURJTkciIHZhbHVlPSLjgrnjg6njgqTjg4kiLz4NCgkJPHVpdGV4dCBuYW1lPSJUSFVNQl9JTkZPIiB2YWx1ZT0i44K544Op44Kk44OJ44K/44Kk44OI44OrIC8g6ZW344GVIi8+DQoJCTx1aXRleHQgbmFtZT0iQVRUQUNITkFNRV9IRUFESU5HIiB2YWx1ZT0i44OV44Kh44Kk44Or5ZCNIi8+DQoJCTx1aXRleHQgbmFtZT0iQVRUQUNIU0laRV9IRUFESU5HIiB2YWx1ZT0i44K144Kk44K6Ii8+DQoJCTx1aXRleHQgbmFtZT0iU0xJREVfTk9URVMiIHZhbHVlPSLjgrnjg6njgqTjg4njg47jg7zjg4giLz4NCgkJPCEtLXF1aXogcG9kIGFuZCBtZXNzYWdlIGJveCB0ZXh0cy0tPg0KCQk8dWl0ZXh0IG5hbWU9IlFVSVpQT0RfUVVJWl9BVFRFTVBUIiB2YWx1ZT0i44Kv44Kk44K66Kmm6KGM5Zue5pWwIDogIi8+DQoJCTx1aXRleHQgbmFtZT0iUVVJWlBPRF9RVUlaX0FUVEVNUFRfVkFMVUUiIHZhbHVlPSIlbiAvICV0Ii8+DQoJCTx1aXRleHQgbmFtZT0iUVVJWlBPRF9RVUlaX1NDT1JFIiB2YWx1ZT0i44K544Kz44KiIDogIi8+DQoJCTx1aXRleHQgbmFtZT0iUVVJWlBPRF9RVUlaX1BBU1NTQ09SRSIgdmFsdWU9IuWQiOagvOeCuSA6Ii8+DQoJCTx1aXRleHQgbmFtZT0iUVVJWlBPRF9RVUlaX01BWFNDT1JFIiB2YWx1ZT0i5pyA6auY5b6X54K5IDogIi8+DQoJCTx1aXRleHQgbmFtZT0iUVVJWlBPRF9RVUVTQVRNUFRfU1RSIiB2YWx1ZT0i6Kmm6KGM5Zue5pWwIDogJW4gLyAldCIvPg0KCQk8dWl0ZXh0IG5hbWU9IlFVSVpQT0RfUVVFU1RZUEVfU1RSIiB2YWx1ZT0i44K/44Kk44OXIDogJXMiLz4NCgkJPHVpdGV4dCBuYW1lPSJRVUlaUE9EX1FVRVNUWVBFX0dSRCIgdmFsdWU9IuipleS+oSIvPg0KCQk8dWl0ZXh0IG5hbWU9IlFVSVpQT0RfUVVFU1RZUEVfU1ZZIiB2YWx1ZT0i44Ki44Oz44Kx44O844OIIi8+DQoJCTx1aXRleHQgbmFtZT0iUVVJWlBPRF9RVUlaQVRNUFRfSU5GIiB2YWx1ZT0i54Sh5Yi26ZmQIi8+DQoJCTx1aXRleHQgbmFtZT0iUVVJWlBPRF9RVUVTQVRNUFRfSU5GIiB2YWx1ZT0i54Sh5Yi26ZmQIi8+DQoJCTx1aXRleHQgbmFtZT0iV0FSTklOR01TR19ZRVNTVFJJTkciIHZhbHVlPSLjga/jgYQiLz4NCgkJPHVpdGV4dCBuYW1lPSJXQVJOSU5HTVNHX05PU1RSSU5HIiB2YWx1ZT0i44GE44GE44GIIi8+DQoJCTx1aXRleHQgbmFtZT0iV0FSTklOR01TR19USVRMRVNUUklORyIgdmFsdWU9IuOCr+OCpOOCuuOBruODiuODk+OCsuODvOOCt+ODp+ODs+OBq+mWouOBmeOCi+itpuWRiiIvPg0KCQk8dWl0ZXh0IG5hbWU9IldBUk5JTkdNU0dfTVNHU1RSSU5HIiB2YWx1ZT0i44GT44Gu44Kv44Kk44K644Gr44Gv44CB44G+44Gg6Kej562U44GX44Gm44GE44Gq44GE6LOq5ZWP44GM44GC44KK44G+44GZ44CCJiN4QTsmI3hBOyDjgq/jgqTjgrrjgpLntYLkuobjgZnjgovjgavjga/jgIHjgIzjga/jgYTjgI3jgpLjgq/jg6rjg4Pjgq/jgZfjgb7jgZnjgILjgq/jgqTjgrrjgpLntprooYzjgZnjgovjgavjga/jgIHjgIzjgYTjgYTjgYjjgI3jgpLjgq/jg6rjg4Pjgq/jgZfjgb7jgZnjgIIiLz4NCgkJPHVpdGV4dCBuYW1lPSJJTkZPUk1BVElPTl9IMjY0X0ZMQVNIUExBWUVSIiB2YWx1ZT0i44GK5L2/44GE44Gu44Kz44Oz44OU44Ol44O844K/44Gr54++5Zyo44Kk44Oz44K544OI44O844Or44GV44KM44Gm44GE44KLIEZsYXNoIFBsYXllciDjga7jg5Djg7zjgrjjg6fjg7Pjga/jgIHjgZPjga7jg5Pjg4fjgqrjgpLjgrXjg53jg7zjg4jjgZfjgabjgYTjgb7jgZvjgpPjgILmnIDmlrDjga4gRmxhc2ggUGxheWVyIOOCkuODgOOCpuODs+ODreODvOODieOBmeOCi+OBq+OBr+OAgeODk+ODh+OCqumgmOWfn+OCkuOCr+ODquODg+OCr+OBl+OBpuOBj+OBoOOBleOBhOOAg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jgrXjgqTjg4njg5Djg7zjgpLlj4LliqDogIXjgavopovjgZvjgosiLz4NCgkJPHVpdGV4dCBuYW1lPSJNVVRFIiB2YWx1ZT0i44Of44Ol44O844OIIi8+DQoJCTx1aXRleHQgbmFtZT0iRE9DV1JBUF9USVRMRSIgdmFsdWU9IlByZXNlbnRlciDmt7vku5jjg5XjgqHjgqTjg6siLz4NCgkJPHVpdGV4dCBuYW1lPSJET0NXUkFQX01TRyIgdmFsdWU9IuODnuOCpOOCs+ODs+ODlOODpeODvOOCv+OBq+S/neWtmCIvPg0KCQk8dWl0ZXh0IG5hbWU9IkRPQ1dSQVBfUFJPTVBUIiB2YWx1ZT0i44Kv44Oq44OD44Kv44GX44Gm44OA44Km44Oz44Ot44O844OJIi8+DQoJPC9sYW5ndWFnZT4NCgk8bGFuZ3VhZ2UgaWQ9Imtv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E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xMSxmYWxzZSxmYWxzZSx0cnVlIi8+DQoJCTx1aWZvbnQgbmFtZT0iRk9OVF9CSU9XSU4iIHZhbHVlPSJWZXJkYW5hLDExLGZhbHNlLGZhbHNlLGZhbHNlIi8+DQoJCTx1aWZvbnQgbmFtZT0iRk9OVF9MSVNUSEVBRElORyIgdmFsdWU9IlZlcmRhbmEsMTEsZmFsc2UsZmFsc2UsZmFsc2UiLz4NCgkJPHVpZm9udCBuYW1lPSJGT05UX1dJTlRJVExFIiB2YWx1ZT0iVmVyZGFuYSwxM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1ZJRFBMQVlJTkciIHZhbHVlPSLruYTrlJTsmKQg7J6s7IOdIOykkS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DQoJCTwhLS0gc3Vic3RpdHV0aW9uOiAlcyA9PSBzZWNvbmRzIHJlbWFpbmluZyAtLT4NCgkJPHVpdGV4dCBuYW1lPSJFTEFQU0VEIiB2YWx1ZT0iJW3rtoQgJXPstIgg64Ko7J2MIi8+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DQoJCTx1aXRleHQgbmFtZT0iQklPQlROX1RJVExFIiB2YWx1ZT0i6rK966ClIOyGjOqwnCIvPg0KCQk8dWl0ZXh0IG5hbWU9IkRJVklERVJCVE5fVElUTEUiIHZhbHVlPSJ8Ii8+DQoJCTx1aXRleHQgbmFtZT0iQ09OVEFDVEJUTl9USVRMRSIgdmFsdWU9IuyXsOudveyymCIvPg0KCQk8dWl0ZXh0IG5hbWU9IlRBQl9RVUlaIiB2YWx1ZT0i7YC07KaIIi8+DQoJCTx1aXRleHQgbmFtZT0iVEFCX09VVExJTkUiIHZhbHVlPSLqsJzsmpQiLz4NCgkJPHVpdGV4dCBuYW1lPSJUQUJfVEhVTUIiIHZhbHVlPSLstpXshoztjJAiLz4NCgkJPHVpdGV4dCBuYW1lPSJUQUJfTk9URVMiIHZhbHVlPSLrhbjtirgiLz4NCgkJPHVpdGV4dCBuYW1lPSJUQUJfU0VBUkNIIiB2YWx1ZT0i6rKA7IOJIi8+DQoJCTx1aXRleHQgbmFtZT0iU0xJREVfSEVBRElORyIgdmFsdWU9IuyKrOudvOydtOuTnCDsoJzrqqkiLz4NCgkJPHVpdGV4dCBuYW1lPSJEVVJBVElPTl9IRUFESU5HIiB2YWx1ZT0i7J6s7IOd7Iuc6rCEIi8+DQoJCTx1aXRleHQgbmFtZT0iU0VBUkNIX0hFQURJTkciIHZhbHVlPSLthY3siqTtirgg6rKA7IOJOiIvPg0KCQk8dWl0ZXh0IG5hbWU9IlRIVU1CX0hFQURJTkciIHZhbHVlPSLsiqzrnbzsnbTrk5wiLz4NCgkJPHVpdGV4dCBuYW1lPSJUSFVNQl9JTkZPIiB2YWx1ZT0i7KCc66qpL+yerOyDneyLnOqwhCIvPg0KCQk8dWl0ZXh0IG5hbWU9IkFUVEFDSE5BTUVfSEVBRElORyIgdmFsdWU9Iu2MjOydvCDsnbTrpoQiLz4NCgkJPHVpdGV4dCBuYW1lPSJBVFRBQ0hTSVpFX0hFQURJTkciIHZhbHVlPSLtgazquLAiLz4NCgkJPHVpdGV4dCBuYW1lPSJTTElERV9OT1RFUyIgdmFsdWU9IuyKrOudvOydtOuTnCDrhbjtirgiLz4NCgkJPCEtLXF1aXogcG9kIGFuZCBtZXNzYWdlIGJveCB0ZXh0cy0tPg0KCQk8dWl0ZXh0IG5hbWU9IlFVSVpQT0RfUVVJWl9BVFRFTVBUIiB2YWx1ZT0i7YC07KaIIOyLnOuPhCDtmp/siJg6Ii8+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siJg6ICVuLyV0Ii8+DQoJCTx1aXRleHQgbmFtZT0iUVVJWlBPRF9RVUVTVFlQRV9TVFIiIHZhbHVlPSLsnKDtmJU6ICVzIi8+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JiN4QTsmI3hBO+2AtOymiOulvCDsooXro4ztlZjroKTrqbQgW+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DQoJCTx1aXRleHQgbmFtZT0iU0NSVUJCQVJTVEFUVVNfVklEUExBWUlORyIgdmFsdWU9IlbDrWRlbyBlbiByZXByb2QuIi8+DQoJCTx1aXRleHQgbmFtZT0iU0NSVUJCQVJTVEFUVVNfTE9BRElORyIgdmFsdWU9IkNhcmdhbmRvIi8+DQoJCTx1aXRleHQgbmFtZT0iU0NSVUJCQVJTVEFUVVNfQlVGRkVSSU5HIiB2YWx1ZT0iQWxtYWNlbmFuZG8gZW4gYsO6ZmVyIi8+DQoJCTx1aXRleHQgbmFtZT0iU0NSVUJCQVJTVEFUVVNfUVVFU1RJT04iIHZhbHVlPSJDb250ZXN0YXIgcHJlZ3VudGEiLz4NCgkJPHVpdGV4dCBuYW1lPSJTQ1JVQkJBUlNUQVRVU19SRVZJRVdRVUlaIiB2YWx1ZT0iUmV2aXNhbmRvIHBydWViYSIvPg0KCQk8IS0tIHN1YnN0aXR1dGlvbjogJW0gPT0gbWludXRlcyByZW1haW5pbmcgLS0+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DQoJCTx1aXRleHQgbmFtZT0iQklPQlROX1RJVExFIiB2YWx1ZT0iQmlvZ3JhZsOtYSIvPg0KCQk8dWl0ZXh0IG5hbWU9IkRJVklERVJCVE5fVElUTEUiIHZhbHVlPSJ8Ii8+DQoJCTx1aXRleHQgbmFtZT0iQ09OVEFDVEJUTl9USVRMRSIgdmFsdWU9IkNvbnRhY3RvIi8+DQoJCTx1aXRleHQgbmFtZT0iVEFCX1FVSVoiIHZhbHVlPSJQcnVlYmEiLz4NCgkJPHVpdGV4dCBuYW1lPSJUQUJfT1VUTElORSIgdmFsdWU9IkNvbnRvcm5vIi8+DQoJCTx1aXRleHQgbmFtZT0iVEFCX1RIVU1CIiB2YWx1ZT0iTWluaWF0LiIvPg0KCQk8dWl0ZXh0IG5hbWU9IlRBQl9OT1RFUyIgdmFsdWU9Ik5vdGFzIi8+DQoJCTx1aXRleHQgbmFtZT0iVEFCX1NFQVJDSCIgdmFsdWU9IkJ1c2NhciIvPg0KCQk8dWl0ZXh0IG5hbWU9IlNMSURFX0hFQURJTkciIHZhbHVlPSJUw610dWxvIGRlIGRpYXBvc2l0aXZhIi8+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DQoJCTx1aXRleHQgbmFtZT0iQVRUQUNITkFNRV9IRUFESU5HIiB2YWx1ZT0iTm9tYnJlIGRlIGFyY2hpdm8iLz4NCgkJPHVpdGV4dCBuYW1lPSJBVFRBQ0hTSVpFX0hFQURJTkciIHZhbHVlPSJUYW1hw7FvIi8+DQoJCTx1aXRleHQgbmFtZT0iU0xJREVfTk9URVMiIHZhbHVlPSJOb3RhcyBkZSBkaWFwb3NpdGl2YSIvPg0KCQk8IS0tcXVpeiBwb2QgYW5kIG1lc3NhZ2UgYm94IHRleHRzLS0+DQoJCTx1aXRleHQgbmFtZT0iUVVJWlBPRF9RVUlaX0FUVEVNUFQiIHZhbHVlPSJJbnRlbnRvIGRlIHBydWViYToiLz4NCgkJPHVpdGV4dCBuYW1lPSJRVUlaUE9EX1FVSVpfQVRURU1QVF9WQUxVRSIgdmFsdWU9IiVuIGRlICV0Ii8+DQoJCTx1aXRleHQgbmFtZT0iUVVJWlBPRF9RVUlaX1NDT1JFIiB2YWx1ZT0iUHVudHVhY2nDs246Ii8+DQoJCTx1aXRleHQgbmFtZT0iUVVJWlBPRF9RVUlaX1BBU1NTQ09SRSIgdmFsdWU9IlB1bnR1YWNpw7NuIHBhcmEgYXByb2JhcjoiLz4NCgkJPHVpdGV4dCBuYW1lPSJRVUlaUE9EX1FVSVpfTUFYU0NPUkUiIHZhbHVlPSJQdW50dWFjacOzbiBtw6F4aW1hOiIvPg0KCQk8dWl0ZXh0IG5hbWU9IlFVSVpQT0RfUVVFU0FUTVBUX1NUUiIgdmFsdWU9IkludGVudG9zOiAlbiBkZSAldCIvPg0KCQk8dWl0ZXh0IG5hbWU9IlFVSVpQT0RfUVVFU1RZUEVfU1RSIiB2YWx1ZT0iVGlwbzogJXMiLz4NCgkJPHVpdGV4dCBuYW1lPSJRVUlaUE9EX1FVRVNUWVBFX0dSRCIgdmFsdWU9IkNvbiBwdW50dWFjacOzbiIvPg0KCQk8dWl0ZXh0IG5hbWU9IlFVSVpQT0RfUVVFU1RZUEVfU1ZZIiB2YWx1ZT0iRW5jdWVzdGEiLz4NCgkJPHVpdGV4dCBuYW1lPSJRVUlaUE9EX1FVSVpBVE1QVF9JTkYiIHZhbHVlPSJJbmZpbml0byIvPg0KCQk8dWl0ZXh0IG5hbWU9IlFVSVpQT0RfUVVFU0FUTVBUX0lORiIgdmFsdWU9IkluZmluaXRvIi8+DQoJCTx1aXRleHQgbmFtZT0iV0FSTklOR01TR19ZRVNTVFJJTkciIHZhbHVlPSJTw60iLz4NCgkJPHVpdGV4dCBuYW1lPSJXQVJOSU5HTVNHX05PU1RSSU5HIiB2YWx1ZT0iTm8iLz4NCgkJPHVpdGV4dCBuYW1lPSJXQVJOSU5HTVNHX1RJVExFU1RSSU5HIiB2YWx1ZT0iQXZpc28gZGUgbmF2ZWdhY2nDs24gZGUgcHJ1ZWJhIi8+DQoJCTx1aXRleHQgbmFtZT0iV0FSTklOR01TR19NU0dTVFJJTkciIHZhbHVlPSJIYXkgcHJlZ3VudGFzIHNpbiBpbnRlbnRvcyBlbiBlc3RhIHBydWViYS4mI3hBOyYjeEE7UGFyYSBzYWxpciBkZSBsYSBwcnVlYmEsIGhhZ2EgY2xpYyBlbiBTw60uIFBhcmEgY29udGludWFyLCBoYWdhIGNsaWMgZW4gTm8uIi8+DQoJCTx1aXRleHQgbmFtZT0iSU5GT1JNQVRJT05fSDI2NF9GTEFTSFBMQVlFUiIgdmFsdWU9IkxhIHZlcnNpw7NuIGFjdHVhbCBkZSBGbGFzaCBQbGF5ZXIgaW5zdGFsYWRhIGVuIGVsIG9yZGVuYWRvciBubyBlcyBjb21wYXRpYmxlIGNvbiBlc3RlIHbDrWRlby4gSGFnYSBjbGljIGVuIGVsIMOhcmVhIGRlIHbDrWRlbyBwYXJhIGRlc2NhcmdhciBsYSDDumx0aW1hIHZlcnNpw7N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OiAlcCIvPg0KCQk8IS0tIHN1YnN0aXR1dGlvbjogJXAgPT0gcHJlc2VudGF0aW9uIHRpdGxlIC0tPg0KCQk8IS0tIHN1YnN0aXR1dGlvbjogJXMgPT0gc2xpZGUgdGl0bGUgLS0+DQoJCTwhLS0gc3Vic3RpdHV0aW9uOiAlbiA9PSBzbGlkZSBudW1iZXIgLS0+DQoJCTx1aXRleHQgbmFtZT0iQk9PS01BUktTTElERSIgdmFsdWU9IkFkb2JlIFByZXNlbnRlcjogJXAgJXMiLz4NCgkJPHVpdGV4dCBuYW1lPSJTSE9XU0lERUJBUiIgdmFsdWU9Ik1vc3RyYXIgYmFycmEgbGF0ZXJhbCBhIGxvcyBwYXJ0aWNpcGFudGVzIi8+DQoJCTx1aXRleHQgbmFtZT0iTVVURSIgdmFsdWU9IlNpbGVuY2lhciIvPg0KCQk8dWl0ZXh0IG5hbWU9IkRPQ1dSQVBfVElUTEUiIHZhbHVlPSJBcmNoaXZvIGFkanVudG8gZGUgUHJlc2VudGVyIi8+DQoJCTx1aXRleHQgbmFtZT0iRE9DV1JBUF9NU0ciIHZhbHVlPSJHdWFyZGFyIGVuIE1pIFBDIi8+DQoJCTx1aXRleHQgbmFtZT0iRE9DV1JBUF9QUk9NUFQiIHZhbHVlPSJIYWdhIGNsaWMgZW4gRGVzY2FyZ2FyIi8+DQoJPC9sYW5ndWFnZT4NCgk8bGFuZ3VhZ2UgaWQ9InB0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lNsaWRlICVuIi8+DQoJCTwhLS0gc3Vic3RpdHV0aW9uOiAlbiA9PSBzbGlkZSBudW1iZXIgLS0+DQoJCTwhLS0gc3Vic3RpdHV0aW9uOiAldCA9PSB0b3RhbCBzbGlkZSBjb3VudCAtLT4NCgkJPHVpdGV4dCBuYW1lPSJTQ1JVQkJBUlNUQVRVU19TTElERUlORk8iIHZhbHVlPSJTbGlkZSAlbiAvICV0IHwgIi8+DQoJCTx1aXRleHQgbmFtZT0iU0NSVUJCQVJTVEFUVVNfU1RPUFBFRCIgdmFsdWU9IlBhcmFkbyIvPg0KCQk8dWl0ZXh0IG5hbWU9IlNDUlVCQkFSU1RBVFVTX1BMQVlJTkciIHZhbHVlPSJSZXByb2R1emluZG8iLz4NCgkJPHVpdGV4dCBuYW1lPSJTQ1JVQkJBUlNUQVRVU19OT0FVRElPIiB2YWx1ZT0iU2VtIMOhdWRpbyIvPg0KCQk8dWl0ZXh0IG5hbWU9IlNDUlVCQkFSU1RBVFVTX1ZJRFBMQVlJTkciIHZhbHVlPSJWw61kZW8gZW0gcmVwcm9kdcOnw6NvIi8+DQoJCTx1aXRleHQgbmFtZT0iU0NSVUJCQVJTVEFUVVNfTE9BRElORyIgdmFsdWU9IkNhcnJlZ2FuZG8iLz4NCgkJPHVpdGV4dCBuYW1lPSJTQ1JVQkJBUlNUQVRVU19CVUZGRVJJTkciIHZhbHVlPSJBcm1hemVuYW5kbyBlbSBidWZmZXIiLz4NCgkJPHVpdGV4dCBuYW1lPSJTQ1JVQkJBUlNUQVRVU19RVUVTVElPTiIgdmFsdWU9IlJlc3BvbmRlciBwZXJndW50YSIvPg0KCQk8dWl0ZXh0IG5hbWU9IlNDUlVCQkFSU1RBVFVTX1JFVklFV1FVSVoiIHZhbHVlPSJSZXZpc2FuZG8gcXVlc3Rpb27DoXJpbyIvPg0KCQk8IS0tIHN1YnN0aXR1dGlvbjogJW0gPT0gbWludXRlcyByZW1haW5pbmcgLS0+DQoJCTwhLS0gc3Vic3RpdHV0aW9uOiAlcyA9PSBzZWNvbmRzIHJlbWFpbmluZyAtLT4NCgkJPHVpdGV4dCBuYW1lPSJFTEFQU0VEIiB2YWx1ZT0iJW0gbWludXRvcyAlcyBzZWd1bmRvcyByZXN0YW50ZXMiLz4NCgkJPHVpdGV4dCBuYW1lPSJOT1RGT1VORCIgdmFsdWU9Ik5hZGEgZW5jb250cmFkbyIvPg0KCQk8dWl0ZXh0IG5hbWU9IkFUVEFDSE1FTlRTIiB2YWx1ZT0iQW5leG9z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GF0byIvPg0KCQk8dWl0ZXh0IG5hbWU9IlRBQl9RVUlaIiB2YWx1ZT0iUXVlc3QuIi8+DQoJCTx1aXRleHQgbmFtZT0iVEFCX09VVExJTkUiIHZhbHVlPSJFc3F1ZW1hIi8+DQoJCTx1aXRleHQgbmFtZT0iVEFCX1RIVU1CIiB2YWx1ZT0iTWluaSIvPg0KCQk8dWl0ZXh0IG5hbWU9IlRBQl9OT1RFUyIgdmFsdWU9Ik5vdGFzIi8+DQoJCTx1aXRleHQgbmFtZT0iVEFCX1NFQVJDSCIgdmFsdWU9IkJ1c2NhIi8+DQoJCTx1aXRleHQgbmFtZT0iU0xJREVfSEVBRElORyIgdmFsdWU9IlTDrXR1bG8gZG8gc2xpZGUiLz4NCgkJPHVpdGV4dCBuYW1lPSJEVVJBVElPTl9IRUFESU5HIiB2YWx1ZT0iRHVyYcOnw6NvIi8+DQoJCTx1aXRleHQgbmFtZT0iU0VBUkNIX0hFQURJTkciIHZhbHVlPSJQcm9jdXJhciB0ZXh0bzoiLz4NCgkJPHVpdGV4dCBuYW1lPSJUSFVNQl9IRUFESU5HIiB2YWx1ZT0iU2xpZGUiLz4NCgkJPHVpdGV4dCBuYW1lPSJUSFVNQl9JTkZPIiB2YWx1ZT0iVMOtdHVsby9EdXJhw6fDo28gZG8gc2xpZGUiLz4NCgkJPHVpdGV4dCBuYW1lPSJBVFRBQ0hOQU1FX0hFQURJTkciIHZhbHVlPSJOb21lIGRvIGFycXVpdm8iLz4NCgkJPHVpdGV4dCBuYW1lPSJBVFRBQ0hTSVpFX0hFQURJTkciIHZhbHVlPSJUYW1hbmhvIi8+DQoJCTx1aXRleHQgbmFtZT0iU0xJREVfTk9URVMiIHZhbHVlPSJBbm90YcOnw7VlcyBkbyBzbGlkZSIvPg0KCQk8IS0tcXVpeiBwb2QgYW5kIG1lc3NhZ2UgYm94IHRleHRzLS0+DQoJCTx1aXRleHQgbmFtZT0iUVVJWlBPRF9RVUlaX0FUVEVNUFQiIHZhbHVlPSJUZW50YXRpdmEgbm8gcXVlc3Rpb27DoXJpbzoiLz4NCgkJPHVpdGV4dCBuYW1lPSJRVUlaUE9EX1FVSVpfQVRURU1QVF9WQUxVRSIgdmFsdWU9IiVuIGRlICV0Ii8+DQoJCTx1aXRleHQgbmFtZT0iUVVJWlBPRF9RVUlaX1NDT1JFIiB2YWx1ZT0iUG9udHVhw6fDo286Ii8+DQoJCTx1aXRleHQgbmFtZT0iUVVJWlBPRF9RVUlaX1BBU1NTQ09SRSIgdmFsdWU9IlBvbnR1YcOnw6NvIGRlIGFwcm92YcOnw6NvOiIvPg0KCQk8dWl0ZXh0IG5hbWU9IlFVSVpQT0RfUVVJWl9NQVhTQ09SRSIgdmFsdWU9IlBvbnR1YcOnw6NvIG3DoXhpbWE6Ii8+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DQoJCTx1aXRleHQgbmFtZT0iUVVJWlBPRF9RVUlaQVRNUFRfSU5GIiB2YWx1ZT0iSW5maW5pdG8iLz4NCgkJPHVpdGV4dCBuYW1lPSJRVUlaUE9EX1FVRVNBVE1QVF9JTkYiIHZhbHVlPSJJbmZpbml0byIvPg0KCQk8dWl0ZXh0IG5hbWU9IldBUk5JTkdNU0dfWUVTU1RSSU5HIiB2YWx1ZT0iU2ltIi8+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JiN4QTsmI3hBO0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DQoJPC9sYW5ndWFnZT4NCgk8bGFuZ3VhZ2UgaWQ9Iml0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DQoJCTwhLS0gc3Vic3RpdHV0aW9uOiAlbiA9PSBzbGlkZSBudW1iZXIgLS0+DQoJCTwhLS0gc3Vic3RpdHV0aW9uOiAldCA9PSB0b3RhbCBzbGlkZSBjb3VudCAtLT4NCgkJPHVpdGV4dCBuYW1lPSJTQ1JVQkJBUlNUQVRVU19TTElERUlORk8iIHZhbHVlPSJEaWFwb3NpdGl2YSAlbiAvICV0IHwgIi8+DQoJCTx1aXRleHQgbmFtZT0iU0NSVUJCQVJTVEFUVVNfU1RPUFBFRCIgdmFsdWU9IkludGVycm90dG8iLz4NCgkJPHVpdGV4dCBuYW1lPSJTQ1JVQkJBUlNUQVRVU19QTEFZSU5HIiB2YWx1ZT0iUmlwcm9kdXppb25lIi8+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DQoJCTx1aXRleHQgbmFtZT0iRUxBUFNFRCIgdmFsdWU9IiVtIE1pbnV0aSAlcyBTZWNvbmRpIHJpbWFuZW50aSIvPg0KCQk8dWl0ZXh0IG5hbWU9Ik5PVEZPVU5EIiB2YWx1ZT0iTmVzc3VuIGVsZW1lbnRvIHRyb3ZhdG8iLz4NCgkJPHVpdGV4dCBuYW1lPSJBVFRBQ0hNRU5UUyIgdmFsdWU9IkFsbGVnYXRp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DQoJCTx1aXRleHQgbmFtZT0iRFVSQVRJT05fSEVBRElORyIgdmFsdWU9IkR1cmF0YSIvPg0KCQk8dWl0ZXh0IG5hbWU9IlNFQVJDSF9IRUFESU5HIiB2YWx1ZT0iQ2VyY2EgdGVzdG86Ii8+DQoJCTx1aXRleHQgbmFtZT0iVEhVTUJfSEVBRElORyIgdmFsdWU9IkRpYXBvc2l0aXZhIi8+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CEtLXF1aXogcG9kIGFuZCBtZXNzYWdlIGJveCB0ZXh0cy0tPg0KCQk8dWl0ZXh0IG5hbWU9IlFVSVpQT0RfUVVJWl9BVFRFTVBUIiB2YWx1ZT0iVGVudGF0aXZvIHF1aXo6Ii8+DQoJCTx1aXRleHQgbmFtZT0iUVVJWlBPRF9RVUlaX0FUVEVNUFRfVkFMVUUiIHZhbHVlPSIlbiBkaSAldCIvPg0KCQk8dWl0ZXh0IG5hbWU9IlFVSVpQT0RfUVVJWl9TQ09SRSIgdmFsdWU9IlB1bnRlZ2dpbzoiLz4NCgkJPHVpdGV4dCBuYW1lPSJRVUlaUE9EX1FVSVpfUEFTU1NDT1JFIiB2YWx1ZT0iUHVudGVnZ2lvIG1pbmltbzoiLz4NCgkJPHVpdGV4dCBuYW1lPSJRVUlaUE9EX1FVSVpfTUFYU0NPUkUiIHZhbHVlPSJQdW50ZWdnaW8gbWFzc2ltbzoiLz4NCgkJPHVpdGV4dCBuYW1lPSJRVUlaUE9EX1FVRVNBVE1QVF9TVFIiIHZhbHVlPSJUZW50YXRpdm86ICVuIGRpICV0Ii8+DQoJCTx1aXRleHQgbmFtZT0iUVVJWlBPRF9RVUVTVFlQRV9TVFIiIHZhbHVlPSJUaXBvOiAlcyIvPg0KCQk8dWl0ZXh0IG5hbWU9IlFVSVpQT0RfUVVFU1RZUEVfR1JEIiB2YWx1ZT0iQ29uIHZhbHV0YXppb25lIi8+DQoJCTx1aXRleHQgbmFtZT0iUVVJWlBPRF9RVUVTVFlQRV9TVlkiIHZhbHVlPSJJbmRhZ2luZSIvPg0KCQk8dWl0ZXh0IG5hbWU9IlFVSVpQT0RfUVVJWkFUTVBUX0lORiIgdmFsdWU9IkluZmluaXRpIi8+DQoJCTx1aXRleHQgbmFtZT0iUVVJWlBPRF9RVUVTQVRNUFRfSU5GIiB2YWx1ZT0iSW5maW5pdGkiLz4NCgkJPHVpdGV4dCBuYW1lPSJXQVJOSU5HTVNHX1lFU1NUUklORyIgdmFsdWU9IlPDrCIvPg0KCQk8dWl0ZXh0IG5hbWU9IldBUk5JTkdNU0dfTk9TVFJJTkciIHZhbHVlPSJObyIvPg0KCQk8dWl0ZXh0IG5hbWU9IldBUk5JTkdNU0dfVElUTEVTVFJJTkciIHZhbHVlPSJBdnZlcnRlbnphIG5hdmlnYXppb25lIHF1aXoiLz4NCgkJPHVpdGV4dCBuYW1lPSJXQVJOSU5HTVNHX01TR1NUUklORyIgdmFsdWU9Ik9jY29ycmUgYW5jb3JhIHJpc3BvbmRlcmUgYWQgYWxjdW5lIGRvbWFuZGUgZGVsIHF1aXouJiN4QTsmI3hBO1NlIGZhdGUgY2xpYyBzdSBTw6wsIHVzY2lyZXRlIGRhbCBxdWl6LiBGYXRlIGNsaWMgc3UgTm8gcGVyIGNvbnRpbnVhcmUgaWwgcXVpei4iLz4NCgkJPHVpdGV4dCBuYW1lPSJJTkZPUk1BVElPTl9IMjY0X0ZMQVNIUExBWUVSIiB2YWx1ZT0iTGEgdmVyc2lvbmUgZGkgRmxhc2ggUGxheWVyIGF0dHVhbG1lbnRlIGluc3RhbGxhdGEgbm9uIHN1cHBvcnRhIHF1ZXN0byB2aWRlby4gRmF0ZSBjbGljIHN1bGwnYXJlYSBkZWwgdmlkZW8gcGVyIHNjYXJpY2FyZSBsJ3VsdGltYSB2ZXJzaW9uZSBkaS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c3RyYSBiYXJyYSBsYXRlcmFsZSBhaSBwYXJ0ZWNpcGFudGkiLz4NCgkJPHVpdGV4dCBuYW1lPSJNVVRFIiB2YWx1ZT0iRGlzYXR0aXZhIGF1ZGlvIi8+DQoJCTx1aXRleHQgbmFtZT0iRE9DV1JBUF9USVRMRSIgdmFsdWU9IkFsbGVnYXRvIGZpbGUgUHJlc2VudGVyIi8+DQoJCTx1aXRleHQgbmFtZT0iRE9DV1JBUF9NU0ciIHZhbHVlPSJTYWx2YSBpbiBSaXNvcnNlIGRlbCBjb21wdXRlciIvPg0KCQk8dWl0ZXh0IG5hbWU9IkRPQ1dSQVBfUFJPTVBUIiB2YWx1ZT0iQ2xpYyBwZXIgc2NhcmljYXJlIi8+DQoJPC9sYW5ndWFnZT4NCgk8bGFuZ3VhZ2UgaWQ9Im5s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SAlbiIvPg0KCQk8IS0tIHN1YnN0aXR1dGlvbjogJW4gPT0gc2xpZGUgbnVtYmVyIC0tPg0KCQk8IS0tIHN1YnN0aXR1dGlvbjogJXQgPT0gdG90YWwgc2xpZGUgY291bnQgLS0+DQoJCTx1aXRleHQgbmFtZT0iU0NSVUJCQVJTVEFUVVNfU0xJREVJTkZPIiB2YWx1ZT0iRGlhICVuIC8gJXQgfCAiLz4NCgkJPHVpdGV4dCBuYW1lPSJTQ1JVQkJBUlNUQVRVU19TVE9QUEVEIiB2YWx1ZT0iR2VzdG9wdCIvPg0KCQk8dWl0ZXh0IG5hbWU9IlNDUlVCQkFSU1RBVFVTX1BMQVlJTkciIHZhbHVlPSJBZnNwZWxlbiIvPg0KCQk8dWl0ZXh0IG5hbWU9IlNDUlVCQkFSU1RBVFVTX05PQVVESU8iIHZhbHVlPSJHZWVuIGF1ZGlvIi8+DQoJCTx1aXRleHQgbmFtZT0iU0NSVUJCQVJTVEFUVVNfVklEUExBWUlORyIgdmFsdWU9IlZpZGVvIGFmc3BlbGVuIi8+DQoJCTx1aXRleHQgbmFtZT0iU0NSVUJCQVJTVEFUVVNfTE9BRElORyIgdmFsdWU9IkxhZGVuIi8+DQoJCTx1aXRleHQgbmFtZT0iU0NSVUJCQVJTVEFUVVNfQlVGRkVSSU5HIiB2YWx1ZT0iQnVmZmVyZW4iLz4NCgkJPHVpdGV4dCBuYW1lPSJTQ1JVQkJBUlNUQVRVU19RVUVTVElPTiIgdmFsdWU9IlZyYWFnIG1ldCBhbnR3b29yZCIvPg0KCQk8dWl0ZXh0IG5hbWU9IlNDUlVCQkFSU1RBVFVTX1JFVklFV1FVSVoiIHZhbHVlPSJRdWl6IGNvbnRyb2xlcmVuIi8+DQoJCTwhLS0gc3Vic3RpdHV0aW9uOiAlbSA9PSBtaW51dGVzIHJlbWFpbmluZyAtLT4NCgkJPCEtLSBzdWJzdGl0dXRpb246ICVzID09IHNlY29uZHMgcmVtYWluaW5nIC0tPg0KCQk8dWl0ZXh0IG5hbWU9IkVMQVBTRUQiIHZhbHVlPSJFciByZXN0ZXJlbiAlbSBtaW51dGVuICVzIHNlY29uZGVuIi8+DQoJCTx1aXRleHQgbmFtZT0iTk9URk9VTkQiIHZhbHVlPSJOaWV0cyBnZXZvbmRlbiIvPg0KCQk8dWl0ZXh0IG5hbWU9IkFUVEFDSE1FTlRTIiB2YWx1ZT0iQmlqbGFnZW4iLz4NCgkJPCEtLSBzdWJzdGl0dXRpb246ICVwID09IGN1cnJlbnQgc3BlYWtlcidzIHRpdGxlIC0tPg0KCQk8dWl0ZXh0IG5hbWU9IkJJT1dJTl9USVRMRSIgdmFsdWU9IkJpb2dyYWZpZTogJXAiLz4NCgkJPHVpdGV4dCBuYW1lPSJCSU9CVE5fVElUTEUiIHZhbHVlPSJCaW9ncmFmaWUiLz4NCgkJPHVpdGV4dCBuYW1lPSJESVZJREVSQlROX1RJVExFIiB2YWx1ZT0ifCIvPg0KCQk8dWl0ZXh0IG5hbWU9IkNPTlRBQ1RCVE5fVElUTEUiIHZhbHVlPSJDb250YWN0Ii8+DQoJCTx1aXRleHQgbmFtZT0iVEFCX1FVSVoiIHZhbHVlPSJRdWl6Ii8+DQoJCTx1aXRleHQgbmFtZT0iVEFCX09VVExJTkUiIHZhbHVlPSJPdmVyemljaHQiLz4NCgkJPHVpdGV4dCBuYW1lPSJUQUJfVEhVTUIiIHZhbHVlPSJNaW5pYXR1dXIiLz4NCgkJPHVpdGV4dCBuYW1lPSJUQUJfTk9URVMiIHZhbHVlPSJOb3RpdGllcyIvPg0KCQk8dWl0ZXh0IG5hbWU9IlRBQl9TRUFSQ0giIHZhbHVlPSJab2VrZW4iLz4NCgkJPHVpdGV4dCBuYW1lPSJTTElERV9IRUFESU5HIiB2YWx1ZT0iVGl0ZWwgdmFuIGRpYSIvPg0KCQk8dWl0ZXh0IG5hbWU9IkRVUkFUSU9OX0hFQURJTkciIHZhbHVlPSJEdXVyIi8+DQoJCTx1aXRleHQgbmFtZT0iU0VBUkNIX0hFQURJTkciIHZhbHVlPSJab2VrZW4gbmFhciB0ZWtzdDoiLz4NCgkJPHVpdGV4dCBuYW1lPSJUSFVNQl9IRUFESU5HIiB2YWx1ZT0iRGlhIi8+DQoJCTx1aXRleHQgbmFtZT0iVEhVTUJfSU5GTyIgdmFsdWU9IlRpdGVsL2R1dXIgdmFuIGRpYSIvPg0KCQk8dWl0ZXh0IG5hbWU9IkFUVEFDSE5BTUVfSEVBRElORyIgdmFsdWU9IkJlc3RhbmRzbmFhbSIvPg0KCQk8dWl0ZXh0IG5hbWU9IkFUVEFDSFNJWkVfSEVBRElORyIgdmFsdWU9Ikdyb290dGUiLz4NCgkJPHVpdGV4dCBuYW1lPSJTTElERV9OT1RFUyIgdmFsdWU9IkRpYW5vdGl0aWVzIi8+DQoJCTwhLS1xdWl6IHBvZCBhbmQgbWVzc2FnZSBib3ggdGV4dHMtLT4NCgkJPHVpdGV4dCBuYW1lPSJRVUlaUE9EX1FVSVpfQVRURU1QVCIgdmFsdWU9IlF1aXpwb2dpbmc6Ii8+DQoJCTx1aXRleHQgbmFtZT0iUVVJWlBPRF9RVUlaX0FUVEVNUFRfVkFMVUUiIHZhbHVlPSIlbiB2YW4gJXQiLz4NCgkJPHVpdGV4dCBuYW1lPSJRVUlaUE9EX1FVSVpfU0NPUkUiIHZhbHVlPSJCZWhhYWxkZSBzY29yZToiLz4NCgkJPHVpdGV4dCBuYW1lPSJRVUlaUE9EX1FVSVpfUEFTU1NDT1JFIiB2YWx1ZT0iVm9sZG9lbmRlIHNjb3JlOiIvPg0KCQk8dWl0ZXh0IG5hbWU9IlFVSVpQT0RfUVVJWl9NQVhTQ09SRSIgdmFsdWU9Ik1heGltYWFsIGhhYWxiYXJlIHNjb3JlOiIvPg0KCQk8dWl0ZXh0IG5hbWU9IlFVSVpQT0RfUVVFU0FUTVBUX1NUUiIgdmFsdWU9IlBvZ2luZzogJW4gdmFuICV0Ii8+DQoJCTx1aXRleHQgbmFtZT0iUVVJWlBPRF9RVUVTVFlQRV9TVFIiIHZhbHVlPSJUeXBlOiAlcyIvPg0KCQk8dWl0ZXh0IG5hbWU9IlFVSVpQT0RfUVVFU1RZUEVfR1JEIiB2YWx1ZT0iVGVsdCB2b29yIHNjb3JlIi8+DQoJCTx1aXRleHQgbmFtZT0iUVVJWlBPRF9RVUVTVFlQRV9TVlkiIHZhbHVlPSJFbnF1w6p0ZSIvPg0KCQk8dWl0ZXh0IG5hbWU9IlFVSVpQT0RfUVVJWkFUTVBUX0lORiIgdmFsdWU9Ik9uYmVwZXJrdCIvPg0KCQk8dWl0ZXh0IG5hbWU9IlFVSVpQT0RfUVVFU0FUTVBUX0lORiIgdmFsdWU9Ik9uYmVwZXJrdCIvPg0KCQk8dWl0ZXh0IG5hbWU9IldBUk5JTkdNU0dfWUVTU1RSSU5HIiB2YWx1ZT0iSmEiLz4NCgkJPHVpdGV4dCBuYW1lPSJXQVJOSU5HTVNHX05PU1RSSU5HIiB2YWx1ZT0iTmVlIi8+DQoJCTx1aXRleHQgbmFtZT0iV0FSTklOR01TR19USVRMRVNUUklORyIgdmFsdWU9IldhYXJzY2h1d2luZyBtZXQgYmV0cmVra2luZyB0b3QgcXVpem5hdmlnYXRpZSIvPg0KCQk8dWl0ZXh0IG5hbWU9IldBUk5JTkdNU0dfTVNHU1RSSU5HIiB2YWx1ZT0iVSBoZWJ0IG5pZXQgYWxsZSB2cmFnZW4gaW4gZGV6ZSBxdWl6IGJlYW50d29vcmQuJiN4QTsmI3hBO0tsaWsgb3AgSmEgb20gZGUgcXVpeiBhZiB0ZSBzbHVpdGVuLiBLbGlrIG9wIE5lZSBvbSBkZSBxdWl6IHZvb3J0IHRlIHpldHRlbi4iLz4NCgkJPHVpdGV4dCBuYW1lPSJJTkZPUk1BVElPTl9IMjY0X0ZMQVNIUExBWUVSIiB2YWx1ZT0iRGV6ZSB2aWRlbyB3b3JkdCBuaWV0IG9uZGVyc3RldW5kIGRvb3IgZGUgdmVyc2llIHZhbiBGbGFzaCBQbGF5ZXIgZGllIG1vbWVudGVlbCBvcCB1dyBjb21wdXRlciBpcyBnZcOvbnN0YWxsZWVyZC4gS2xpayBpbiBkZSB2aWRlbyBvbSBkZSBuaWV1d3N0ZSBGbGFzaCBQbGF5ZXIgdGUgZG93bmxv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WmlqcGFuZWVsIGFhbiBkZWVsbmVtZXJzIHdlZXJnZXZlbiIvPg0KCQk8dWl0ZXh0IG5hbWU9Ik1VVEUiIHZhbHVlPSJEZW1wZW4iLz4NCgkJPHVpdGV4dCBuYW1lPSJET0NXUkFQX1RJVExFIiB2YWx1ZT0iUHJlc2VudGVyLWJlc3RhbmRzYmlqbGFnZSIvPg0KCQk8dWl0ZXh0IG5hbWU9IkRPQ1dSQVBfTVNHIiB2YWx1ZT0iT3BzbGFhbiBpbiBEZXplIGNvbXB1dGVyIi8+DQoJCTx1aXRleHQgbmFtZT0iRE9DV1JBUF9QUk9NUFQiIHZhbHVlPSJLbGlrIG9tIHRlIGRvd25sb2FkZW4iLz4NCgk8L2xhbmd1YWdlPg0KCTxsYW5ndWFnZSBpZD0iY24iPg0KCQk8IS0tIGZvcm1hdCBmb3IgdWlmb250IHZhbHVlIGlzICJmb250LHNpemUsaXNib2xkLGlzaXRhbGljLGlzc2hhZG93ZWQiIC0tPg0KCQk8dWlmb250IG5hbWU9IkZPTlRfUVVJWlpJTkciIHZhbHVlPSLlrovkvZMtMTgwMzAsMTAsZmFsc2UsZmFsc2UsZmFsc2UiLz4NCgkJPHVpZm9udCBuYW1lPSJGT05UX1NDUlVCU1RBVFVTIiB2YWx1ZT0i5a6L5L2TLTE4MDMwLDEwLHRydWUsZmFsc2UsdHJ1ZSIvPg0KCQk8dWlmb250IG5hbWU9IkZPTlRfU0NSVUJUSU1FIiB2YWx1ZT0i5a6L5L2TLTE4MDMwLDEwLGZhbHNlLGZhbHNlLHRydWUiLz4NCgkJPHVpZm9udCBuYW1lPSJGT05UX0VMQVBTRURUSU1FIiB2YWx1ZT0i5a6L5L2TLTE4MDMwLDEwLHRydWUsZmFsc2UsdHJ1ZSIvPg0KCQk8dWlmb250IG5hbWU9IkZPTlRfVVRJTFNNRU5VIiB2YWx1ZT0i5a6L5L2TLTE4MDMwLDEwLHRydWUsZmFsc2UsZmFsc2UiLz4NCgkJPHVpZm9udCBuYW1lPSJGT05UX1RBQlMiIHZhbHVlPSLlrovkvZMtMTgwMzAsMTQsdHJ1ZSxmYWxzZSx0cnVlIi8+DQoJCTx1aWZvbnQgbmFtZT0iRk9OVF9QUkVTRU5UQVRJT05OQU1FIiB2YWx1ZT0i5a6L5L2TLTE4MDMwLDE0LGZhbHNlLGZhbHNlLHRydWUiLz4NCgkJPHVpZm9udCBuYW1lPSJGT05UX1BSRVNFTlRFUk5BTUUiIHZhbHVlPSLlrovkvZMtMTgwMzAsMTQsdHJ1ZSxmYWxzZSx0cnVlIi8+DQoJCTx1aWZvbnQgbmFtZT0iRk9OVF9QUkVTRU5URVJUSVRMRSIgdmFsdWU9IuWui+S9ky0xODAzMCwxMyxmYWxzZSxmYWxzZSx0cnVlIi8+DQoJCTx1aWZvbnQgbmFtZT0iRk9OVF9CSU9CVE4iIHZhbHVlPSLlrovkvZMtMTgwMzAsMTAsZmFsc2UsZmFsc2UsdHJ1ZSIvPg0KCQk8dWlmb250IG5hbWU9IkZPTlRfTk9URVMiIHZhbHVlPSLlrovkvZMtMTgwMzAsMTIsZmFsc2UsZmFsc2UsZmFsc2UiLz4NCgkJPHVpZm9udCBuYW1lPSJGT05UX09VVExJTkUiIHZhbHVlPSLlrovkvZMtMTgwMzAsMTIsZmFsc2UsZmFsc2UsdHJ1ZSIvPg0KCQk8dWlmb250IG5hbWU9IkZPTlRfU0VBUkNIIiB2YWx1ZT0i5a6L5L2TLTE4MDMwLDEyLGZhbHNlLGZhbHNlLHRydWUiLz4NCgkJPHVpZm9udCBuYW1lPSJGT05UX1RIVU1CIiB2YWx1ZT0i5a6L5L2TLTE4MDMwLDEwLGZhbHNlLGZhbHNlLHRydWUiLz4NCgkJPHVpZm9udCBuYW1lPSJGT05UX0JJT1dJTiIgdmFsdWU9IuWui+S9ky0xODAzMCwxMixmYWxzZSxmYWxzZSxmYWxzZSIvPg0KCQk8dWlmb250IG5hbWU9IkZPTlRfTElTVEhFQURJTkciIHZhbHVlPSLlrovkvZMtMTgwMzAsMTAsZmFsc2UsZmFsc2UsZmFsc2UiLz4NCgkJPHVpZm9udCBuYW1lPSJGT05UX1dJTlRJVExFIiB2YWx1ZT0i5a6L5L2TLTE4MDMwLDEwLGZhbHNlLGZhbHNlLHRydWUiLz4NCgkJPHVpZm9udCBuYW1lPSJGT05UX0FUVEFDSE1FTlRTIiB2YWx1ZT0i5a6L5L2TLTE4MDMwLDEyLGZhbHNlLGZhbHNlLHRydWUiLz4NCgkJPCEtLXF1aXogcG9kIGFuZCBtZXNzYWdlIGJveCB0ZXh0IGZvbnRzLS0+DQoJCTx1aWZvbnQgbmFtZT0iRk9OVF9NU0dCT1hfV0lOVElUTEUiIHZhbHVlPSLlrovkvZMtMTgwMzAsMTIsdHJ1ZSxmYWxzZSx0cnVlIi8+DQoJCTx1aWZvbnQgbmFtZT0iRk9OVF9NU0dCT1hfTVNHIiB2YWx1ZT0i5a6L5L2TLTE4MDMwLDEyLGZhbHNlLGZhbHNlLHRydWUiLz4NCgkJPHVpZm9udCBuYW1lPSJGT05UX01TR0JPWF9PUFRJT05TIiB2YWx1ZT0i5a6L5L2TLTE4MDMwLDEwLHRydWUsZmFsc2UsdHJ1ZSIvPg0KCQk8dWlmb250IG5hbWU9IkZPTlRfUVVJWlBPRF9RVUlaX1RJVExFIiB2YWx1ZT0i5a6L5L2TLTE4MDMwLDEyLHRydWUsZmFsc2UsdHJ1ZSIvPg0KCQk8dWlmb250IG5hbWU9IkZPTlRfUVVJWlBPRF9RVUlaX0FUVEVNUFQiIHZhbHVlPSLlrovkvZMtMTgwMzAsMTAsZmFsc2UsZmFsc2UsdHJ1ZSIvPg0KCQk8dWlmb250IG5hbWU9IkZPTlRfUVVJWlBPRF9RVUlaX0FUVEVNUFRfVkFMVUUiIHZhbHVlPSLlrovkvZMtMTgwMzAsMTAsdHJ1ZSxmYWxzZSx0cnVlIi8+DQoJCTx1aWZvbnQgbmFtZT0iRk9OVF9RVUlaUE9EX1FVRVNUSU9OX1NDT1JFIiB2YWx1ZT0i5a6L5L2TLTE4MDMwLDEwLGZhbHNlLGZhbHNlLHRydWUiLz4NCgkJPHVpZm9udCBuYW1lPSJGT05UX1FVSVpQT0RfUVVFU1RJT05fU0NPUkVfVkFMVUUiIHZhbHVlPSLlrovkvZMtMTgwMzAsMTAsdHJ1ZSxmYWxzZSx0cnVlIi8+DQoJCTx1aWZvbnQgbmFtZT0iRk9OVF9RVUlaUE9EX1FVRVNUSU9OX0FUVEVNUFQiIHZhbHVlPSLlrovkvZMtMTgwMzAsMTAsZmFsc2UsZmFsc2UsdHJ1ZSIvPg0KCQk8dWlmb250IG5hbWU9IkZPTlRfUVVJWlBPRF9RVUVTVElPTl9BVFRFTVBUX1ZBTFVFIiB2YWx1ZT0i5a6L5L2TLTE4MDMwLDEwLHRydWUsZmFsc2UsdHJ1ZSIvPg0KCQk8dWlmb250IG5hbWU9IkZPTlRfUVVJWlBPRF9RVUVTVElPTl9UQUciIHZhbHVlPSLlrovkvZMtMTgwMzAsMTIsdHJ1ZSxmYWxzZSx0cnVlIi8+DQoJCTx1aWZvbnQgbmFtZT0iRk9OVF9RVUlaUE9EX1FVSVpfUVVFU1RJT05fQ09VTlQiIHZhbHVlPSLlrovkvZMtMTgwMzAsMTAsZmFsc2UsZmFsc2UsdHJ1ZSIvPg0KCQk8dWlmb250IG5hbWU9IkZPTlRfUVVJWlBPRF9RVUlaX1FVRVNUSU9OX0NPVU5UX1ZBTFVFIiB2YWx1ZT0i5a6L5L2TLTE4MDMwLDEwLHRydWUsZmFsc2UsdHJ1ZSIvPg0KCQk8dWlmb250IG5hbWU9IkZPTlRfUVVJWlBPRF9RVUlaX1FVRVNUSU9OX0FUVEVNUFRFRCIgdmFsdWU9IuWui+S9ky0xODAzMCwxMCxmYWxzZSxmYWxzZSx0cnVlIi8+DQoJCTx1aWZvbnQgbmFtZT0iRk9OVF9RVUlaUE9EX1FVSVpfUVVFU1RJT05fQVRURU1QVEVEX1ZBTFVFIiB2YWx1ZT0i5a6L5L2TLTE4MDMwLDEwLHRydWUsZmFsc2UsdHJ1ZSIvPg0KCQk8dWlmb250IG5hbWU9IkZPTlRfUVVJWlBPRF9RVUlaX1NDT1JFX1RBRyIgdmFsdWU9IuWui+S9ky0xODAzMCwxMix0cnVlLGZhbHNlLHRydWUiLz4NCgkJPHVpZm9udCBuYW1lPSJGT05UX1FVSVpQT0RfUVVJWl9TQ09SRSIgdmFsdWU9IuWui+S9ky0xODAzMCwxMCxmYWxzZSxmYWxzZSx0cnVlIi8+DQoJCTx1aWZvbnQgbmFtZT0iRk9OVF9RVUlaUE9EX1FVSVpfU0NPUkVfVkFMVUUiIHZhbHVlPSLlrovkvZMtMTgwMzAsMTAsdHJ1ZSxmYWxzZSx0cnVlIi8+DQoJCTx1aWZvbnQgbmFtZT0iRk9OVF9RVUlaUE9EX1FVSVpfTUFYU0NPUkUiIHZhbHVlPSLlrovkvZMtMTgwMzAsMTAsZmFsc2UsZmFsc2UsdHJ1ZSIvPg0KCQk8dWlmb250IG5hbWU9IkZPTlRfUVVJWlBPRF9RVUlaX01BWFNDT1JFX1ZBTFVFIiB2YWx1ZT0i5a6L5L2TLTE4MDMwLDEwLHRydWUsZmFsc2UsdHJ1ZSIvPg0KCQk8dWlmb250IG5hbWU9IkZPTlRfUVVJWlBPRF9RVUlaX1BBU1NTQ09SRSIgdmFsdWU9IuWui+S9ky0xODAzMCwxMCxmYWxzZSxmYWxzZSx0cnVlIi8+DQoJCTx1aWZvbnQgbmFtZT0iRk9OVF9RVUlaUE9EX1FVSVpfUEFTU1NDT1JFX1ZBTFVFIiB2YWx1ZT0i5a6L5L2TLTE4MDMwLDEwLHRydWUsZmFsc2UsdHJ1ZSIvPg0KCQk8IS0tIHVpdGV4dCAtLT4NCgkJPCEtLSBzdWJzdGl0dXRpb246ICVuID09IHNsaWRlIG51bWJlciAtLT4NCgkJPHVpdGV4dCBuYW1lPSJVTk5BTUVEU0xJREVUSVRMRSIgdmFsdWU9IuW5u+eBr+eJhyAlbiIvPg0KCQk8IS0tIHN1YnN0aXR1dGlvbjogJW4gPT0gc2xpZGUgbnVtYmVyIC0tPg0KCQk8IS0tIHN1YnN0aXR1dGlvbjogJXQgPT0gdG90YWwgc2xpZGUgY291bnQgLS0+DQoJCTx1aXRleHQgbmFtZT0iU0NSVUJCQVJTVEFUVVNfU0xJREVJTkZPIiB2YWx1ZT0i5bm754Gv54mHICVuIC8gJXQgfCAiLz4NCgkJPHVpdGV4dCBuYW1lPSJTQ1JVQkJBUlNUQVRVU19TVE9QUEVEIiB2YWx1ZT0i5bey5YGc5q2iIi8+DQoJCTx1aXRleHQgbmFtZT0iU0NSVUJCQVJTVEFUVVNfUExBWUlORyIgdmFsdWU9Iuato+WcqOaSreaUviIvPg0KCQk8dWl0ZXh0IG5hbWU9IlNDUlVCQkFSU1RBVFVTX05PQVVESU8iIHZhbHVlPSLml6Dpn7PpopEiLz4NCgkJPHVpdGV4dCBuYW1lPSJTQ1JVQkJBUlNUQVRVU19WSURQTEFZSU5HIiB2YWx1ZT0i6KeG6aKR5pKt5pS+Ii8+DQoJCTx1aXRleHQgbmFtZT0iU0NSVUJCQVJTVEFUVVNfTE9BRElORyIgdmFsdWU9Iuato+WcqOi9veWFpSIvPg0KCQk8dWl0ZXh0IG5hbWU9IlNDUlVCQkFSU1RBVFVTX0JVRkZFUklORyIgdmFsdWU9Iuato+WcqOi/m+ihjOe8k+WGsuWkhOeQhiIvPg0KCQk8dWl0ZXh0IG5hbWU9IlNDUlVCQkFSU1RBVFVTX1FVRVNUSU9OIiB2YWx1ZT0i5Zue562U6Zeu6aKYIi8+DQoJCTx1aXRleHQgbmFtZT0iU0NSVUJCQVJTVEFUVVNfUkVWSUVXUVVJWiIgdmFsdWU9Iuato+WcqOWuoemYhea1i+mqjCIvPg0KCQk8IS0tIHN1YnN0aXR1dGlvbjogJW0gPT0gbWludXRlcyByZW1haW5pbmcgLS0+DQoJCTwhLS0gc3Vic3RpdHV0aW9uOiAlcyA9PSBzZWNvbmRzIHJlbWFpbmluZyAtLT4NCgkJPHVpdGV4dCBuYW1lPSJFTEFQU0VEIiB2YWx1ZT0i5Ymp5L2ZICVtIOWIhumSnyAlcyDnp5IiLz4NCgkJPHVpdGV4dCBuYW1lPSJOT1RGT1VORCIgdmFsdWU9IuacquaJvuWIsOS7u+S9leWGheWuuSIvPg0KCQk8dWl0ZXh0IG5hbWU9IkFUVEFDSE1FTlRTIiB2YWx1ZT0i6ZmE5Lu2Ii8+DQoJCTwhLS0gc3Vic3RpdHV0aW9uOiAlcCA9PSBjdXJyZW50IHNwZWFrZXIncyB0aXRsZSAtLT4NCgkJPHVpdGV4dCBuYW1lPSJCSU9XSU5fVElUTEUiIHZhbHVlPSLkuKrkurrnroDku4s6ICVwIi8+DQoJCTx1aXRleHQgbmFtZT0iQklPQlROX1RJVExFIiB2YWx1ZT0i5Liq5Lq6566A5LuLIi8+DQoJCTx1aXRleHQgbmFtZT0iRElWSURFUkJUTl9USVRMRSIgdmFsdWU9InwiLz4NCgkJPHVpdGV4dCBuYW1lPSJDT05UQUNUQlROX1RJVExFIiB2YWx1ZT0i6IGU57O75pa55byPIi8+DQoJCTx1aXRleHQgbmFtZT0iVEFCX1FVSVoiIHZhbHVlPSLmtYvpqowiLz4NCgkJPHVpdGV4dCBuYW1lPSJUQUJfT1VUTElORSIgdmFsdWU9IuWkp+e6siIvPg0KCQk8dWl0ZXh0IG5hbWU9IlRBQl9USFVNQiIgdmFsdWU9Iue8qeeVpeWbviIvPg0KCQk8dWl0ZXh0IG5hbWU9IlRBQl9OT1RFUyIgdmFsdWU9IuWkh+azqCIvPg0KCQk8dWl0ZXh0IG5hbWU9IlRBQl9TRUFSQ0giIHZhbHVlPSLmkJzntKIiLz4NCgkJPHVpdGV4dCBuYW1lPSJTTElERV9IRUFESU5HIiB2YWx1ZT0i5bm754Gv54mH5qCH6aKYIi8+DQoJCTx1aXRleHQgbmFtZT0iRFVSQVRJT05fSEVBRElORyIgdmFsdWU9IuaMgee7reaXtumXtCIvPg0KCQk8dWl0ZXh0IG5hbWU9IlNFQVJDSF9IRUFESU5HIiB2YWx1ZT0i5pCc57Si5paH5pysOiIvPg0KCQk8dWl0ZXh0IG5hbWU9IlRIVU1CX0hFQURJTkciIHZhbHVlPSLlubvnga/niYciLz4NCgkJPHVpdGV4dCBuYW1lPSJUSFVNQl9JTkZPIiB2YWx1ZT0i5bm754Gv54mH5qCH6aKYL+aMgee7reaXtumXtCIvPg0KCQk8dWl0ZXh0IG5hbWU9IkFUVEFDSE5BTUVfSEVBRElORyIgdmFsdWU9IuaWh+S7tuWQjSIvPg0KCQk8dWl0ZXh0IG5hbWU9IkFUVEFDSFNJWkVfSEVBRElORyIgdmFsdWU9IuWkp+WwjyIvPg0KCQk8dWl0ZXh0IG5hbWU9IlNMSURFX05PVEVTIiB2YWx1ZT0i5bm754Gv54mH5aSH5rOoIi8+DQoJCTwhLS1xdWl6IHBvZCBhbmQgbWVzc2FnZSBib3ggdGV4dHMtLT4NCgkJPHVpdGV4dCBuYW1lPSJRVUlaUE9EX1FVSVpfQVRURU1QVCIgdmFsdWU9Iua1i+mqjOWwneivleasoeaVsDoiLz4NCgkJPHVpdGV4dCBuYW1lPSJRVUlaUE9EX1FVSVpfQVRURU1QVF9WQUxVRSIgdmFsdWU9IuesrCAlbiDmrKHvvIzlhbEgJXQg5qyhIi8+DQoJCTx1aXRleHQgbmFtZT0iUVVJWlBPRF9RVUlaX1NDT1JFIiB2YWx1ZT0i5b6X5YiGOiIvPg0KCQk8dWl0ZXh0IG5hbWU9IlFVSVpQT0RfUVVJWl9QQVNTU0NPUkUiIHZhbHVlPSLlj4rmoLzliIbmlbA6Ii8+DQoJCTx1aXRleHQgbmFtZT0iUVVJWlBPRF9RVUlaX01BWFNDT1JFIiB2YWx1ZT0i5pyA6auY5YiG5pWwOiIvPg0KCQk8dWl0ZXh0IG5hbWU9IlFVSVpQT0RfUVVFU0FUTVBUX1NUUiIgdmFsdWU9IuWwneivleasoeaVsDog56ysICVuIOasoe+8jOWFsSAldCDmrKEiLz4NCgkJPHVpdGV4dCBuYW1lPSJRVUlaUE9EX1FVRVNUWVBFX1NUUiIgdmFsdWU9Iuexu+WeizogJXMiLz4NCgkJPHVpdGV4dCBuYW1lPSJRVUlaUE9EX1FVRVNUWVBFX0dSRCIgdmFsdWU9IuivhOe6pyIvPg0KCQk8dWl0ZXh0IG5hbWU9IlFVSVpQT0RfUVVFU1RZUEVfU1ZZIiB2YWx1ZT0i6LCD5p+lIi8+DQoJCTx1aXRleHQgbmFtZT0iUVVJWlBPRF9RVUlaQVRNUFRfSU5GIiB2YWx1ZT0i5peg6ZmQIi8+DQoJCTx1aXRleHQgbmFtZT0iUVVJWlBPRF9RVUVTQVRNUFRfSU5GIiB2YWx1ZT0i5peg6ZmQIi8+DQoJCTx1aXRleHQgbmFtZT0iV0FSTklOR01TR19ZRVNTVFJJTkciIHZhbHVlPSLmmK8iLz4NCgkJPHVpdGV4dCBuYW1lPSJXQVJOSU5HTVNHX05PU1RSSU5HIiB2YWx1ZT0i5ZCmIi8+DQoJCTx1aXRleHQgbmFtZT0iV0FSTklOR01TR19USVRMRVNUUklORyIgdmFsdWU9Iua1i+mqjOWvvOiIquitpuWRiiIvPg0KCQk8dWl0ZXh0IG5hbWU9IldBUk5JTkdNU0dfTVNHU1RSSU5HIiB2YWx1ZT0i5q2k5rWL6aqM5Lit5pyJ5pyq5bCd6K+V5L2c562U55qE6Zeu6aKY44CCJiN4QTsmI3hBO+WNleWHu+KAnOaYr+KAnemAgOWHuuatpOa1i+mqjOOAguWNleWHu+KAnOWQpuKAnee7p+e7rea1i+mqjOOAgiIvPg0KCQk8dWl0ZXh0IG5hbWU9IklORk9STUFUSU9OX0gyNjRfRkxBU0hQTEFZRVIiIHZhbHVlPSLlvZPliY3lronoo4XlnKjmgqjnmoTorqHnrpfmnLrkuIrnmoQgRmxhc2ggUGxheWVyIOeJiOacrOS4jeaUr+aMgeivpeinhumikeOAguWNleWHu+inhumikeWMuuWfn+S4i+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C5Yqg6ICF5pi+56S65o+Q6KaB5qCPIi8+DQoJCTx1aXRleHQgbmFtZT0iTVVURSIgdmFsdWU9IumdmemfsyIvPg0KCQk8dWl0ZXh0IG5hbWU9IkRPQ1dSQVBfVElUTEUiIHZhbHVlPSJQcmVzZW50ZXIg5paH5Lu26ZmE5Lu2Ii8+DQoJCTx1aXRleHQgbmFtZT0iRE9DV1JBUF9NU0ciIHZhbHVlPSLkv53lrZjliLDmiJHnmoTorqHnrpfmnLoiLz4NCgkJPHVpdGV4dCBuYW1lPSJET0NXUkFQX1BST01QVCIgdmFsdWU9IuWNleWHu+S7peS4i+i9vSIvPg0KCTwvbGFuZ3VhZ2U+DQoJPGxhbmd1YWdlIGlkPSJ0ci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TbGF5dCAlbiIvPg0KCQk8IS0tIHN1YnN0aXR1dGlvbjogJW4gPT0gc2xpZGUgbnVtYmVyIC0tPg0KCQk8IS0tIHN1YnN0aXR1dGlvbjogJXQgPT0gdG90YWwgc2xpZGUgY291bnQgLS0+DQoJCTx1aXRleHQgbmFtZT0iU0NSVUJCQVJTVEFUVVNfU0xJREVJTkZPIiB2YWx1ZT0iU2xheXQgJW4gLyAldCB8ICIvPg0KCQk8dWl0ZXh0IG5hbWU9IlNDUlVCQkFSU1RBVFVTX1NUT1BQRUQiIHZhbHVlPSJEdXJkdXJ1bGR1Ii8+DQoJCTx1aXRleHQgbmFtZT0iU0NSVUJCQVJTVEFUVVNfUExBWUlORyIgdmFsdWU9Ik95bmF0xLFsxLF5b3IiLz4NCgkJPHVpdGV4dCBuYW1lPSJTQ1JVQkJBUlNUQVRVU19OT0FVRElPIiB2YWx1ZT0iU2VzIFlvayIvPg0KCQk8dWl0ZXh0IG5hbWU9IlNDUlVCQkFSU1RBVFVTX1ZJRFBMQVlJTkciIHZhbHVlPSJWaWRlbyBPeW5hdMSxbMSxeW9yIi8+DQoJCTx1aXRleHQgbmFtZT0iU0NSVUJCQVJTVEFUVVNfTE9BRElORyIgdmFsdWU9IlnDvGtsZW5peW9yIi8+DQoJCTx1aXRleHQgbmFtZT0iU0NSVUJCQVJTVEFUVVNfQlVGRkVSSU5HIiB2YWx1ZT0iQXJhYmVsbGXEn2UgQWzEsW7EsXlvciIvPg0KCQk8dWl0ZXh0IG5hbWU9IlNDUlVCQkFSU1RBVFVTX1FVRVNUSU9OIiB2YWx1ZT0iU29ydXl1IFlhbsSxdGxhIi8+DQoJCTx1aXRleHQgbmFtZT0iU0NSVUJCQVJTVEFUVVNfUkVWSUVXUVVJWiIgdmFsdWU9IlPEsW5hdiDEsG5jZWxlbml5b3IiLz4NCgkJPCEtLSBzdWJzdGl0dXRpb246ICVtID09IG1pbnV0ZXMgcmVtYWluaW5nIC0tPg0KCQk8IS0tIHN1YnN0aXR1dGlvbjogJXMgPT0gc2Vjb25kcyByZW1haW5pbmcgLS0+DQoJCTx1aXRleHQgbmFtZT0iRUxBUFNFRCIgdmFsdWU9IiVtIERha2lrYSAlcyBTYW5peWUgS2FsZMSxIi8+DQoJCTx1aXRleHQgbmFtZT0iTk9URk9VTkQiIHZhbHVlPSJIZXJoYW5naSBCaXIgxZ5leSBCdWx1bm1hZMSxIi8+DQoJCTx1aXRleHQgbmFtZT0iQVRUQUNITUVOVFMiIHZhbHVlPSJFa2xlci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sSwcnRpYmF0Ii8+DQoJCTx1aXRleHQgbmFtZT0iVEFCX1FVSVoiIHZhbHVlPSJTxLFuYXYiLz4NCgkJPHVpdGV4dCBuYW1lPSJUQUJfT1VUTElORSIgdmFsdWU9IkFuYSBIYXQiLz4NCgkJPHVpdGV4dCBuYW1lPSJUQUJfVEhVTUIiIHZhbHVlPSJSZXNpbSIvPg0KCQk8dWl0ZXh0IG5hbWU9IlRBQl9OT1RFUyIgdmFsdWU9Ik5vdGxhciIvPg0KCQk8dWl0ZXh0IG5hbWU9IlRBQl9TRUFSQ0giIHZhbHVlPSJBcmEiLz4NCgkJPHVpdGV4dCBuYW1lPSJTTElERV9IRUFESU5HIiB2YWx1ZT0iU2xheXQgQmHFn2zEscSfxLEiLz4NCgkJPHVpdGV4dCBuYW1lPSJEVVJBVElPTl9IRUFESU5HIiB2YWx1ZT0iU8O8cmUiLz4NCgkJPHVpdGV4dCBuYW1lPSJTRUFSQ0hfSEVBRElORyIgdmFsdWU9Ik1ldG5pIGFyYToiLz4NCgkJPHVpdGV4dCBuYW1lPSJUSFVNQl9IRUFESU5HIiB2YWx1ZT0iU2xheXQiLz4NCgkJPHVpdGV4dCBuYW1lPSJUSFVNQl9JTkZPIiB2YWx1ZT0iU2xheXQgQmHFn2zEscSfxLEvU8O8cmVzaSIvPg0KCQk8dWl0ZXh0IG5hbWU9IkFUVEFDSE5BTUVfSEVBRElORyIgdmFsdWU9IkRvc3lhIEFkxLEiLz4NCgkJPHVpdGV4dCBuYW1lPSJBVFRBQ0hTSVpFX0hFQURJTkciIHZhbHVlPSJCb3l1dCIvPg0KCQk8dWl0ZXh0IG5hbWU9IlNMSURFX05PVEVTIiB2YWx1ZT0iU2xheXQgTm90bGFyxLEiLz4NCgkJPCEtLXF1aXogcG9kIGFuZCBtZXNzYWdlIGJveCB0ZXh0cy0tPg0KCQk8dWl0ZXh0IG5hbWU9IlFVSVpQT0RfUVVJWl9BVFRFTVBUIiB2YWx1ZT0iU8SxbmF2IERlbmVtZXNpOiIvPg0KCQk8dWl0ZXh0IG5hbWU9IlFVSVpQT0RfUVVJWl9BVFRFTVBUX1ZBTFVFIiB2YWx1ZT0iJW4vJXQiLz4NCgkJPHVpdGV4dCBuYW1lPSJRVUlaUE9EX1FVSVpfU0NPUkUiIHZhbHVlPSJQdWFuOiIvPg0KCQk8dWl0ZXh0IG5hbWU9IlFVSVpQT0RfUVVJWl9QQVNTU0NPUkUiIHZhbHVlPSJHZcOnbWUgUHVhbsSxOiIvPg0KCQk8dWl0ZXh0IG5hbWU9IlFVSVpQT0RfUVVJWl9NQVhTQ09SRSIgdmFsdWU9Ik1ha3NpbXVtIFB1YW46Ii8+DQoJCTx1aXRleHQgbmFtZT0iUVVJWlBPRF9RVUVTQVRNUFRfU1RSIiB2YWx1ZT0iRGVuZW1lOiAlbi8ldCIvPg0KCQk8dWl0ZXh0IG5hbWU9IlFVSVpQT0RfUVVFU1RZUEVfU1RSIiB2YWx1ZT0iVMO8cjogJXMiLz4NCgkJPHVpdGV4dCBuYW1lPSJRVUlaUE9EX1FVRVNUWVBFX0dSRCIgdmFsdWU9IkJhc2FtYWtsxLEiLz4NCgkJPHVpdGV4dCBuYW1lPSJRVUlaUE9EX1FVRVNUWVBFX1NWWSIgdmFsdWU9IkFua2V0Ii8+DQoJCTx1aXRleHQgbmFtZT0iUVVJWlBPRF9RVUlaQVRNUFRfSU5GIiB2YWx1ZT0iU8SxbsSxcnPEsXoiLz4NCgkJPHVpdGV4dCBuYW1lPSJRVUlaUE9EX1FVRVNBVE1QVF9JTkYiIHZhbHVlPSJTxLFuxLFyc8SxeiIvPg0KCQk8dWl0ZXh0IG5hbWU9IldBUk5JTkdNU0dfWUVTU1RSSU5HIiB2YWx1ZT0iRXZldCIvPg0KCQk8dWl0ZXh0IG5hbWU9IldBUk5JTkdNU0dfTk9TVFJJTkciIHZhbHVlPSJIYXnEsXIiLz4NCgkJPHVpdGV4dCBuYW1lPSJXQVJOSU5HTVNHX1RJVExFU1RSSU5HIiB2YWx1ZT0iU8SxbmF2IEdlemlubWUgVXlhcsSxc8SxIi8+DQoJCTx1aXRleHQgbmFtZT0iV0FSTklOR01TR19NU0dTVFJJTkciIHZhbHVlPSJCdSBTxLFuYXZkYSBkZW5lbm1lbWnFnyBzb3J1bGFyIHZhci4mI3hBOyYjeEE7RXZldCBzZcOnZW5lxJ9pbmkgdMSxa2xhdMSxcnNhbsSxeiBTxLFuYXZkYW4gw6fEsWthY2Frc8SxbsSxei4gU8SxbmF2YSBkZXZhbSBldG1layBpw6dpbiBIYXnEsXIgc2XDp2VuZcSfaW5pIHTEsWtsYXTEsW4uIi8+DQoJCTx1aXRleHQgbmFtZT0iSU5GT1JNQVRJT05fSDI2NF9GTEFTSFBMQVlFUiIgdmFsdWU9IkJpbGdpc2F5YXLEsW7EsXphIHnDvGtsw7wgb2xhbiBnZcOnZXJsaSBGbGFzaCBQbGF5ZXIgc8O8csO8bcO8IGJ1IHZpZGVveXUgZGVzdGVrbGVtaXlvci4gRW4gc29uIEZsYXNoIFBsYXllciBzw7xyw7xtw7xuw7wgaW5kaXJtZWsgacOnaW4gdmlkZW8gYWxhbsSxbsSxIHTEsWtsYXTEsW4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thdMSxbMSxbWPEsWxhcmEga2VuYXIgw6d1YnXEn3VudSBnw7ZzdGVyIi8+DQoJCTx1aXRleHQgbmFtZT0iTVVURSIgdmFsdWU9IlNlc3NpeiIvPg0KCQk8dWl0ZXh0IG5hbWU9IkRPQ1dSQVBfVElUTEUiIHZhbHVlPSJQcmVzZW50ZXIgRG9zeWEgRWtpIi8+DQoJCTx1aXRleHQgbmFtZT0iRE9DV1JBUF9NU0ciIHZhbHVlPSJCaWxnaXNheWFyxLFtYSBLYXlkZXQiLz4NCgkJPHVpdGV4dCBuYW1lPSJET0NXUkFQX1BST01QVCIgdmFsdWU9IsSwbmRpcm1layBpw6dpbiBUxLFrbGF0xLFuIi8+DQoJPC9sYW5ndWFnZT4NCgk8bGFuZ3VhZ2UgaWQ9InJ1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tCh0LvQsNC50LQgJW4iLz4NCgkJPCEtLSBzdWJzdGl0dXRpb246ICVuID09IHNsaWRlIG51bWJlciAtLT4NCgkJPCEtLSBzdWJzdGl0dXRpb246ICV0ID09IHRvdGFsIHNsaWRlIGNvdW50IC0tPg0KCQk8dWl0ZXh0IG5hbWU9IlNDUlVCQkFSU1RBVFVTX1NMSURFSU5GTyIgdmFsdWU9ItCh0LvQsNC50LQgJW4gLyAldCB8ICIvPg0KCQk8dWl0ZXh0IG5hbWU9IlNDUlVCQkFSU1RBVFVTX1NUT1BQRUQiIHZhbHVlPSLQntGB0YLQsNC90L7QstC70LXQvdC+Ii8+DQoJCTx1aXRleHQgbmFtZT0iU0NSVUJCQVJTVEFUVVNfUExBWUlORyIgdmFsdWU9ItCS0L7RgdC/0YDQvtC40LfQstC10LTQtdC90LjQtSIvPg0KCQk8dWl0ZXh0IG5hbWU9IlNDUlVCQkFSU1RBVFVTX05PQVVESU8iIHZhbHVlPSLQndC10YIg0LDRg9C00LjQviIvPg0KCQk8dWl0ZXh0IG5hbWU9IlNDUlVCQkFSU1RBVFVTX1ZJRFBMQVlJTkciIHZhbHVlPSLQktC+0YHQv9GA0L7QuNC30LLQtdC00LXQvdC40LUg0LLQuNC00LXQviIvPg0KCQk8dWl0ZXh0IG5hbWU9IlNDUlVCQkFSU1RBVFVTX0xPQURJTkciIHZhbHVlPSLQl9Cw0LPRgNGD0LfQutCwIi8+DQoJCTx1aXRleHQgbmFtZT0iU0NSVUJCQVJTVEFUVVNfQlVGRkVSSU5HIiB2YWx1ZT0i0JHRg9GE0LXRgNC40LfQsNGG0LjRjyIvPg0KCQk8dWl0ZXh0IG5hbWU9IlNDUlVCQkFSU1RBVFVTX1FVRVNUSU9OIiB2YWx1ZT0i0J7RgtCy0LXRgiDQvdCwINCy0L7Qv9GA0L7RgSIvPg0KCQk8dWl0ZXh0IG5hbWU9IlNDUlVCQkFSU1RBVFVTX1JFVklFV1FVSVoiIHZhbHVlPSLQntCx0LfQvtGAINC+0L/RgNC+0YHQsCIvPg0KCQk8IS0tIHN1YnN0aXR1dGlvbjogJW0gPT0gbWludXRlcyByZW1haW5pbmcgLS0+DQoJCTwhLS0gc3Vic3RpdHV0aW9uOiAlcyA9PSBzZWNvbmRzIHJlbWFpbmluZyAtLT4NCgkJPHVpdGV4dCBuYW1lPSJFTEFQU0VEIiB2YWx1ZT0i0J7RgdGC0LDQu9C+0YHRjCAlbSDQvNC40L0uICVzINGBIi8+DQoJCTx1aXRleHQgbmFtZT0iTk9URk9VTkQiIHZhbHVlPSLQndC40YfQtdCz0L4g0L3QtSDQvdCw0LnQtNC10L3QviIvPg0KCQk8dWl0ZXh0IG5hbWU9IkFUVEFDSE1FTlRTIiB2YWx1ZT0i0JLQu9C+0LbQtdC90LjRjyIvPg0KCQk8IS0tIHN1YnN0aXR1dGlvbjogJXAgPT0gY3VycmVudCBzcGVha2VyJ3MgdGl0bGUgLS0+DQoJCTx1aXRleHQgbmFtZT0iQklPV0lOX1RJVExFIiB2YWx1ZT0i0JHQuNC+0LPRgNCw0YTQuNGPOiAlcCIvPg0KCQk8dWl0ZXh0IG5hbWU9IkJJT0JUTl9USVRMRSIgdmFsdWU9ItCR0LjQvtCz0YDQsNGE0LjRjyIvPg0KCQk8dWl0ZXh0IG5hbWU9IkRJVklERVJCVE5fVElUTEUiIHZhbHVlPSJ8Ii8+DQoJCTx1aXRleHQgbmFtZT0iQ09OVEFDVEJUTl9USVRMRSIgdmFsdWU9ItCa0L7QvdGC0LDQutGCIi8+DQoJCTx1aXRleHQgbmFtZT0iVEFCX1FVSVoiIHZhbHVlPSLQntC/0YDQvtGBIi8+DQoJCTx1aXRleHQgbmFtZT0iVEFCX09VVExJTkUiIHZhbHVlPSLQodGF0LXQvNCwIi8+DQoJCTx1aXRleHQgbmFtZT0iVEFCX1RIVU1CIiB2YWx1ZT0i0JHQtdCz0YPQvdC+0LoiLz4NCgkJPHVpdGV4dCBuYW1lPSJUQUJfTk9URVMiIHZhbHVlPSLQl9Cw0LzQtdGC0LrQuCIvPg0KCQk8dWl0ZXh0IG5hbWU9IlRBQl9TRUFSQ0giIHZhbHVlPSLQn9C+0LjRgdC6Ii8+DQoJCTx1aXRleHQgbmFtZT0iU0xJREVfSEVBRElORyIgdmFsdWU9ItCX0LDQs9C+0LvQvtCy0L7QuiDRgdC70LDQudC00LAiLz4NCgkJPHVpdGV4dCBuYW1lPSJEVVJBVElPTl9IRUFESU5HIiB2YWx1ZT0i0JTQu9C40YIt0YHRgtGMIi8+DQoJCTx1aXRleHQgbmFtZT0iU0VBUkNIX0hFQURJTkciIHZhbHVlPSLQn9C+0LjRgdC6INGC0LXQutGB0YLQsDoiLz4NCgkJPHVpdGV4dCBuYW1lPSJUSFVNQl9IRUFESU5HIiB2YWx1ZT0i0KHQu9Cw0LnQtCIvPg0KCQk8dWl0ZXh0IG5hbWU9IlRIVU1CX0lORk8iIHZhbHVlPSLQndCw0LfQstCw0L3QuNC1L9C00LvQuNGCLdC90L7RgdGC0YwiLz4NCgkJPHVpdGV4dCBuYW1lPSJBVFRBQ0hOQU1FX0hFQURJTkciIHZhbHVlPSLQmNC80Y8g0YTQsNC50LvQsCIvPg0KCQk8dWl0ZXh0IG5hbWU9IkFUVEFDSFNJWkVfSEVBRElORyIgdmFsdWU9ItCg0LDQt9C80LXRgCIvPg0KCQk8dWl0ZXh0IG5hbWU9IlNMSURFX05PVEVTIiB2YWx1ZT0i0JfQsNC80LXRgtC60Lgg0Log0YHQu9Cw0LnQtNGDIi8+DQoJCTwhLS1xdWl6IHBvZCBhbmQgbWVzc2FnZSBib3ggdGV4dHMtLT4NCgkJPHVpdGV4dCBuYW1lPSJRVUlaUE9EX1FVSVpfQVRURU1QVCIgdmFsdWU9ItCf0L7Qv9GL0YLQutCwINC/0YDQvtC50YLQuCDQvtC/0YDQvtGBOiIvPg0KCQk8dWl0ZXh0IG5hbWU9IlFVSVpQT0RfUVVJWl9BVFRFTVBUX1ZBTFVFIiB2YWx1ZT0iJW4g0LjQtyAldCIvPg0KCQk8dWl0ZXh0IG5hbWU9IlFVSVpQT0RfUVVJWl9TQ09SRSIgdmFsdWU9ItCd0LDQsdGA0LDQvdC+INCx0LDQu9C70L7QsjoiLz4NCgkJPHVpdGV4dCBuYW1lPSJRVUlaUE9EX1FVSVpfUEFTU1NDT1JFIiB2YWx1ZT0i0J/RgNC+0YXQvtC00L3QvtC5INGA0LXQt9GD0LvRjNGC0LDRgjoiLz4NCgkJPHVpdGV4dCBuYW1lPSJRVUlaUE9EX1FVSVpfTUFYU0NPUkUiIHZhbHVlPSLQnNCw0LrRgdC40LzQsNC70YzQvdGL0Lkg0YDQtdC30YPQu9GM0YLQsNGCOiIvPg0KCQk8dWl0ZXh0IG5hbWU9IlFVSVpQT0RfUVVFU0FUTVBUX1NUUiIgdmFsdWU9ItCf0L7Qv9GL0YLQutCwOiAlbiDQuNC3ICV0Ii8+DQoJCTx1aXRleHQgbmFtZT0iUVVJWlBPRF9RVUVTVFlQRV9TVFIiIHZhbHVlPSLQotC40L86ICVzIi8+DQoJCTx1aXRleHQgbmFtZT0iUVVJWlBPRF9RVUVTVFlQRV9HUkQiIHZhbHVlPSLQoSDQvtGG0LXQvdC60L7QuSIvPg0KCQk8dWl0ZXh0IG5hbWU9IlFVSVpQT0RfUVVFU1RZUEVfU1ZZIiB2YWx1ZT0i0J7QsdC30L7RgCIvPg0KCQk8dWl0ZXh0IG5hbWU9IlFVSVpQT0RfUVVJWkFUTVBUX0lORiIgdmFsdWU9ItCR0L7Qu9GM0YjQvtC1INGH0LjRgdC70L4iLz4NCgkJPHVpdGV4dCBuYW1lPSJRVUlaUE9EX1FVRVNBVE1QVF9JTkYiIHZhbHVlPSLQkdC+0LvRjNGI0L7QtSDRh9C40YHQu9C+Ii8+DQoJCTx1aXRleHQgbmFtZT0iV0FSTklOR01TR19ZRVNTVFJJTkciIHZhbHVlPSLQlNCwIi8+DQoJCTx1aXRleHQgbmFtZT0iV0FSTklOR01TR19OT1NUUklORyIgdmFsdWU9ItCd0LXRgiIvPg0KCQk8dWl0ZXh0IG5hbWU9IldBUk5JTkdNU0dfVElUTEVTVFJJTkciIHZhbHVlPSLQn9GA0LXQtNGD0L/RgNC10LbQtNC10L3QuNC1INC+INC90LDQstC40LPQsNGG0LjQuCDQsiDQvtC/0YDQvtGB0LUiLz4NCgkJPHVpdGV4dCBuYW1lPSJXQVJOSU5HTVNHX01TR1NUUklORyIgdmFsdWU9ItCSINC+0L/RgNC+0YHQtSDQvtGB0YLQsNC70LjRgdGMINC90LXQvtGC0LLQtdGH0LXQvdC90YvQtSDQstC+0L/RgNC+0YHRiy7QndCw0LbQsNGC0LjQtSDQutC90L7Qv9C60LggJnF1b3Q70JTQsCZxdW90OyDQv9GA0LjQstC10LTQtdGCINC6INC30LDQutGA0YvRgtC40Y4g0L7Qv9GA0L7RgdCwLiDQndCw0LbQsNGC0LjQtSDQutC90L7Qv9C60LggJnF1b3Q70J3QtdGCJnF1b3Q7INC/0YDQvtC00L7Qu9C20LjRgiDQvtC/0YDQvtGBLiIvPg0KCQk8dWl0ZXh0IG5hbWU9IklORk9STUFUSU9OX0gyNjRfRkxBU0hQTEFZRVIiIHZhbHVlPSLQotC10LrRg9GJ0LDRjyDQstC10YDRgdC40Y8g0L/RgNC+0LjQs9GA0YvQstCw0YLQtdC70Y8gRmxhc2ggUGxheWVyLCDRg9GB0YLQsNC90L7QstC70LXQvdC90LDRjyDQvdCwINGN0YLQvtC8INC60L7QvNC/0YzRjtGC0LXRgNC1LCDQvdC1INC/0L7QtNC00LXRgNC20LjQstCw0LXRgiDRjdGC0L4g0LLQuNC00LXQvi4g0KnQtdC70LrQvdC40YLQtSDQsiDQvtCx0LvQsNGB0YLQuCDQstC40LTQtdC+LCDRh9GC0L7QsdGLINC30LDQs9GA0YPQt9C40YLRjCDQv9C+0YHQu9C10LTQvdGO0Y4g0LLQtdGA0YHQuNGOINC/0YDQvtC40LPRgNGL0LLQsNGC0LXQu9GP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0J/QvtC60LDQt9GL0LLQsNGC0Ywg0LLRgNC10LfQutGDINGD0YfQsNGB0YLQvdC40LrQsNC8Ii8+DQoJCTx1aXRleHQgbmFtZT0iTVVURSIgdmFsdWU9ItCe0YLQutC70Y7Rh9C40YLRjCDQt9Cy0YPQuiIvPg0KCQk8dWl0ZXh0IG5hbWU9IkRPQ1dSQVBfVElUTEUiIHZhbHVlPSLQktC70L7QttC10L3QuNC1INCyINGE0LDQudC7IEFkb2JlIFByZXNlbnRlciIvPg0KCQk8dWl0ZXh0IG5hbWU9IkRPQ1dSQVBfTVNHIiB2YWx1ZT0i0KHQvtGF0YDQsNC90LjRgtGMINCyINC/0LDQv9C60YMgJnF1b3Q70JzQvtC5INC60L7QvNC/0YzRjtGC0LXRgCZxdW90OyIvPg0KCQk8dWl0ZXh0IG5hbWU9IkRPQ1dSQVBfUFJPTVBUIiB2YWx1ZT0i0KnQtdC70LrQvdGD0YLRjCDQtNC70Y8g0LfQsNCz0YDRg9C30LrQuCIvPg0KCTwvbGFuZ3VhZ2U+DQo8L2NvbmZpZ3VyYXRpb24+DQo="/>
  <p:tag name="SECTOMILLISECCONVERTED" val="1"/>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33&quot;/&gt;&lt;lineCharCount val=&quot;13&quot;/&gt;&lt;lineCharCount val=&quot;12&quot;/&gt;&lt;lineCharCount val=&quot;13&quot;/&gt;&lt;lineCharCount val=&quot;11&quot;/&gt;&lt;/TableIndex&gt;&lt;/ShapeText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Lst>
</file>

<file path=ppt/tags/tag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5&quot;/&gt;&lt;lineCharCount val=&quot;10&quot;/&gt;&lt;/TableIndex&gt;&lt;/ShapeTextInfo&gt;"/>
</p:tagLst>
</file>

<file path=ppt/tags/tag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1&quot;/&gt;&lt;/TableIndex&gt;&lt;/ShapeTextInfo&gt;"/>
</p:tagLst>
</file>

<file path=ppt/tags/tag2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6&quot;/&gt;&lt;lineCharCount val=&quot;37&quot;/&gt;&lt;lineCharCount val=&quot;40&quot;/&gt;&lt;lineCharCount val=&quot;34&quot;/&gt;&lt;lineCharCount val=&quot;37&quot;/&gt;&lt;lineCharCount val=&quot;39&quot;/&gt;&lt;lineCharCount val=&quot;13&quot;/&gt;&lt;/TableIndex&gt;&lt;/ShapeTextInfo&gt;"/>
</p:tagLst>
</file>

<file path=ppt/tags/tag2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Lst>
</file>

<file path=ppt/tags/tag2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33&quot;/&gt;&lt;lineCharCount val=&quot;13&quot;/&gt;&lt;lineCharCount val=&quot;12&quot;/&gt;&lt;lineCharCount val=&quot;13&quot;/&gt;&lt;lineCharCount val=&quot;11&quot;/&gt;&lt;/TableIndex&gt;&lt;/ShapeTextInfo&gt;"/>
</p:tagLst>
</file>

<file path=ppt/tags/tag3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3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6&quot;/&gt;&lt;lineCharCount val=&quot;47&quot;/&gt;&lt;lineCharCount val=&quot;49&quot;/&gt;&lt;lineCharCount val=&quot;47&quot;/&gt;&lt;lineCharCount val=&quot;47&quot;/&gt;&lt;lineCharCount val=&quot;52&quot;/&gt;&lt;lineCharCount val=&quot;55&quot;/&gt;&lt;/TableIndex&gt;&lt;/ShapeTextInfo&gt;"/>
</p:tagLst>
</file>

<file path=ppt/tags/tag3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0&quot;/&gt;&lt;/TableIndex&gt;&lt;/ShapeTextInfo&gt;"/>
</p:tagLst>
</file>

<file path=ppt/tags/tag3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3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3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3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3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7&quot;/&gt;&lt;lineCharCount val=&quot;35&quot;/&gt;&lt;lineCharCount val=&quot;42&quot;/&gt;&lt;lineCharCount val=&quot;42&quot;/&gt;&lt;lineCharCount val=&quot;44&quot;/&gt;&lt;lineCharCount val=&quot;41&quot;/&gt;&lt;lineCharCount val=&quot;41&quot;/&gt;&lt;lineCharCount val=&quot;40&quot;/&gt;&lt;/TableIndex&gt;&lt;/ShapeTextInfo&gt;"/>
</p:tagLst>
</file>

<file path=ppt/tags/tag3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6&quot;/&gt;&lt;/TableIndex&gt;&lt;/ShapeTextInfo&gt;"/>
</p:tagLst>
</file>

<file path=ppt/tags/tag3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Lst>
</file>

<file path=ppt/tags/tag4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4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4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4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4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7&quot;/&gt;&lt;lineCharCount val=&quot;33&quot;/&gt;&lt;lineCharCount val=&quot;36&quot;/&gt;&lt;lineCharCount val=&quot;38&quot;/&gt;&lt;lineCharCount val=&quot;45&quot;/&gt;&lt;lineCharCount val=&quot;39&quot;/&gt;&lt;lineCharCount val=&quot;42&quot;/&gt;&lt;lineCharCount val=&quot;31&quot;/&gt;&lt;/TableIndex&gt;&lt;/ShapeText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5&quot;/&gt;&lt;/TableIndex&gt;&lt;/ShapeText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474</TotalTime>
  <Words>126</Words>
  <Application>Microsoft Office PowerPoint</Application>
  <PresentationFormat>On-screen Show (4:3)</PresentationFormat>
  <Paragraphs>23</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Text Structures Earth Materials ‒ Grade 1 Lesson 18 ‒ Text Mapping  </vt:lpstr>
      <vt:lpstr>PowerPoint Presentation</vt:lpstr>
      <vt:lpstr>PowerPoint Presentation</vt:lpstr>
      <vt:lpstr>Compare and Contrast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Amber Sherman</cp:lastModifiedBy>
  <cp:revision>43</cp:revision>
  <dcterms:created xsi:type="dcterms:W3CDTF">2012-10-08T20:00:35Z</dcterms:created>
  <dcterms:modified xsi:type="dcterms:W3CDTF">2013-10-28T03:36:48Z</dcterms:modified>
</cp:coreProperties>
</file>