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6" r:id="rId2"/>
    <p:sldId id="278" r:id="rId3"/>
    <p:sldId id="279" r:id="rId4"/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1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09" autoAdjust="0"/>
  </p:normalViewPr>
  <p:slideViewPr>
    <p:cSldViewPr>
      <p:cViewPr varScale="1">
        <p:scale>
          <a:sx n="79" d="100"/>
          <a:sy n="79" d="100"/>
        </p:scale>
        <p:origin x="-154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3872F-8962-49DF-8C7C-7B4EC3E8B48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5763-AAF1-42C6-AE73-C1A242971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Aerosol</a:t>
            </a:r>
            <a:r>
              <a:rPr lang="en-US" baseline="0" dirty="0" smtClean="0"/>
              <a:t> picture needs purchased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763-AAF1-42C6-AE73-C1A2429711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8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763-AAF1-42C6-AE73-C1A2429711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763-AAF1-42C6-AE73-C1A2429711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763-AAF1-42C6-AE73-C1A2429711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763-AAF1-42C6-AE73-C1A2429711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763-AAF1-42C6-AE73-C1A2429711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7CD1A93-A9A2-4A04-AA0D-6CD5479F5B29}" type="datetime1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9278-0182-40B7-A613-509CCF3FF25D}" type="datetime1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5A4F-F0C5-4361-A82D-98BF57677B4D}" type="datetime1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0BC5F6-769E-4570-BF58-033FC3E96555}" type="datetime1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FD8-492C-4588-87C1-29F7E73A80BE}" type="datetime1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8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257-D46B-4F3B-8F51-17987FBCB71A}" type="datetime1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6F44-C0BB-4774-B7F9-C64412686B59}" type="datetime1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35EE77B-CCC9-4FA2-B958-E17FD4CD410B}" type="datetime1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7385E93-1EE1-4443-B0B9-489CC5E2149B}" type="datetime1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9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4405-8B78-4066-9672-CD3F4EE9E99C}" type="datetime1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043-FB18-458A-A765-4DD7449AF3A5}" type="datetime1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59A0-0822-401A-B8BD-B09152E43F38}" type="datetime1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7F18-5764-4183-924D-028433A0B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6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2.jpeg"/><Relationship Id="rId5" Type="http://schemas.openxmlformats.org/officeDocument/2006/relationships/tags" Target="../tags/tag49.xml"/><Relationship Id="rId10" Type="http://schemas.openxmlformats.org/officeDocument/2006/relationships/image" Target="../media/image21.jpeg"/><Relationship Id="rId4" Type="http://schemas.openxmlformats.org/officeDocument/2006/relationships/tags" Target="../tags/tag48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9.jpe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8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7.jpeg"/><Relationship Id="rId5" Type="http://schemas.openxmlformats.org/officeDocument/2006/relationships/tags" Target="../tags/tag57.xml"/><Relationship Id="rId10" Type="http://schemas.openxmlformats.org/officeDocument/2006/relationships/image" Target="../media/image26.jpeg"/><Relationship Id="rId4" Type="http://schemas.openxmlformats.org/officeDocument/2006/relationships/tags" Target="../tags/tag56.xm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8.xml"/><Relationship Id="rId7" Type="http://schemas.openxmlformats.org/officeDocument/2006/relationships/image" Target="../media/image5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10" Type="http://schemas.openxmlformats.org/officeDocument/2006/relationships/image" Target="../media/image10.jpeg"/><Relationship Id="rId4" Type="http://schemas.openxmlformats.org/officeDocument/2006/relationships/tags" Target="../tags/tag34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6" b="298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loy\AppData\Local\Microsoft\Windows\Temporary Internet Files\Content.IE5\J6WWUM6L\LetsKnow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79489"/>
            <a:ext cx="2133600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575149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– Grade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Hook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</a:rPr>
              <a:t>Four Causes of Soil Pollution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81000" y="1861810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Oil Spills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7744809" y="1600200"/>
            <a:ext cx="132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Sewage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395627" y="3439180"/>
            <a:ext cx="975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Litter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6114767" y="3505200"/>
            <a:ext cx="165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avalde1\Dropbox\LARRC Curriculum Planning\Units\Earth Materials\Grade 3\Pictures\1_G3_Hook_irrriga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78" y="1066800"/>
            <a:ext cx="3433022" cy="228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valde1\Dropbox\LARRC Curriculum Planning\Units\Earth Materials\Grade 3\Pictures\1_G3_Hook_beachlit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4" y="3987473"/>
            <a:ext cx="3950986" cy="2641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valde1\Dropbox\LARRC Curriculum Planning\Units\Earth Materials\Grade 3\Pictures\1_G3_Hook_soilpolluti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52" y="1064777"/>
            <a:ext cx="1728548" cy="2592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valde1\Dropbox\LARRC Curriculum Planning\Units\Earth Materials\Grade 3\Pictures\1_G3_Hook_pesticidespra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649542" cy="242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valde1\Dropbox\LARRC Curriculum Planning\Units\Earth Materials\Grade 3\Pictures\1_G3_Hook _trumpet.jpg"/>
          <p:cNvPicPr>
            <a:picLocks noChangeAspect="1" noChangeArrowheads="1"/>
          </p:cNvPicPr>
          <p:nvPr/>
        </p:nvPicPr>
        <p:blipFill>
          <a:blip r:embed="rId5" cstate="print">
            <a:lum bright="12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4" y="342900"/>
            <a:ext cx="880191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Noise Pollution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3398837"/>
            <a:ext cx="8229600" cy="2849563"/>
          </a:xfrm>
        </p:spPr>
        <p:txBody>
          <a:bodyPr>
            <a:normAutofit fontScale="92500" lnSpcReduction="10000"/>
          </a:bodyPr>
          <a:lstStyle/>
          <a:p>
            <a:r>
              <a:rPr lang="en-US" sz="3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Noise pollution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is when humans, animals or machines make high levels of 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noise.</a:t>
            </a:r>
          </a:p>
          <a:p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This </a:t>
            </a:r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can cause hearing</a:t>
            </a:r>
            <a:r>
              <a:rPr lang="en-US" sz="3900" dirty="0" smtClean="0">
                <a:solidFill>
                  <a:schemeClr val="bg1"/>
                </a:solidFill>
                <a:latin typeface="Verdana" pitchFamily="34" charset="0"/>
              </a:rPr>
              <a:t> loss in humans AND </a:t>
            </a:r>
            <a:r>
              <a:rPr lang="en-US" sz="3900" dirty="0" smtClean="0">
                <a:solidFill>
                  <a:schemeClr val="bg1"/>
                </a:solidFill>
                <a:latin typeface="Verdana" pitchFamily="34" charset="0"/>
              </a:rPr>
              <a:t>animals.</a:t>
            </a:r>
            <a:endParaRPr lang="en-US" sz="39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</a:rPr>
              <a:t>What produces noise </a:t>
            </a:r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</a:rPr>
              <a:t>p</a:t>
            </a: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</a:rPr>
              <a:t>ollution?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6934200" y="3581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Airplanes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104943" y="4191000"/>
            <a:ext cx="1781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Industrial 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Machinery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3025470" y="5638800"/>
            <a:ext cx="2460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Construction </a:t>
            </a:r>
          </a:p>
          <a:p>
            <a:pPr algn="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demolition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3810000" y="3048000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Concerts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863778" y="3048000"/>
            <a:ext cx="1107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Traffic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5" name="Picture 5" descr="C:\Users\sbrinkle\AppData\Local\Microsoft\Windows\Temporary Internet Files\Content.IE5\VQNMJ0EZ\MP90044235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933861" cy="198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brinkle\AppData\Local\Microsoft\Windows\Temporary Internet Files\Content.IE5\CQBQ1APS\MP91021876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421674" cy="22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valde1\Dropbox\LARRC Curriculum Planning\Units\Earth Materials\Grade 3\Pictures\1_G3_Hook _machiner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7452"/>
            <a:ext cx="1905000" cy="3078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valde1\Dropbox\LARRC Curriculum Planning\Units\Earth Materials\Grade 3\Pictures\1_G3_Hook_aerobati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6670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valde1\Dropbox\LARRC Curriculum Planning\Units\Earth Materials\Grade 3\Pictures\1_G3_Hook_rock concer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2895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" y="994548"/>
            <a:ext cx="3937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-76200"/>
            <a:ext cx="9144000" cy="1241425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Who or what does pollution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a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ffect?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708" y="3585348"/>
            <a:ext cx="3804692" cy="249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990600"/>
            <a:ext cx="3936781" cy="236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585348"/>
            <a:ext cx="392176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66800" y="6172200"/>
            <a:ext cx="70866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EVERYONE and EVERYTHING!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074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brinkle\AppData\Local\Microsoft\Windows\Temporary Internet Files\Content.IE5\CQBQ1APS\MP9004328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61589"/>
            <a:ext cx="3733800" cy="262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brinkle\AppData\Local\Microsoft\Windows\Temporary Internet Files\Content.IE5\XXG32H3W\MP90042278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5225"/>
            <a:ext cx="3200400" cy="273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What can you do to help?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1"/>
            <a:ext cx="8229600" cy="5029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Verdana" pitchFamily="34" charset="0"/>
              </a:rPr>
              <a:t>Walk or bike, </a:t>
            </a:r>
            <a:r>
              <a:rPr lang="en-US" sz="2800" dirty="0" smtClean="0">
                <a:latin typeface="Verdana" pitchFamily="34" charset="0"/>
              </a:rPr>
              <a:t>rather than </a:t>
            </a:r>
            <a:br>
              <a:rPr lang="en-US" sz="2800" dirty="0" smtClean="0">
                <a:latin typeface="Verdana" pitchFamily="34" charset="0"/>
              </a:rPr>
            </a:br>
            <a:r>
              <a:rPr lang="en-US" sz="2800" dirty="0" smtClean="0">
                <a:latin typeface="Verdana" pitchFamily="34" charset="0"/>
              </a:rPr>
              <a:t>driving</a:t>
            </a:r>
            <a:r>
              <a:rPr lang="en-US" sz="2800" dirty="0" smtClean="0">
                <a:latin typeface="Verdana" pitchFamily="34" charset="0"/>
              </a:rPr>
              <a:t>, whenever </a:t>
            </a:r>
            <a:r>
              <a:rPr lang="en-US" sz="2800" dirty="0" smtClean="0">
                <a:latin typeface="Verdana" pitchFamily="34" charset="0"/>
              </a:rPr>
              <a:t>possible</a:t>
            </a:r>
            <a:r>
              <a:rPr lang="en-US" sz="2800" dirty="0" smtClean="0">
                <a:latin typeface="Verdana" pitchFamily="34" charset="0"/>
              </a:rPr>
              <a:t>!</a:t>
            </a:r>
          </a:p>
          <a:p>
            <a:r>
              <a:rPr lang="en-US" sz="2800" dirty="0" smtClean="0">
                <a:latin typeface="Verdana" pitchFamily="34" charset="0"/>
              </a:rPr>
              <a:t>Make </a:t>
            </a:r>
            <a:r>
              <a:rPr lang="en-US" sz="2800" dirty="0" smtClean="0">
                <a:latin typeface="Verdana" pitchFamily="34" charset="0"/>
              </a:rPr>
              <a:t>a compost for </a:t>
            </a:r>
            <a:r>
              <a:rPr lang="en-US" sz="2800" dirty="0" smtClean="0">
                <a:latin typeface="Verdana" pitchFamily="34" charset="0"/>
              </a:rPr>
              <a:t/>
            </a:r>
            <a:br>
              <a:rPr lang="en-US" sz="2800" dirty="0" smtClean="0">
                <a:latin typeface="Verdana" pitchFamily="34" charset="0"/>
              </a:rPr>
            </a:br>
            <a:r>
              <a:rPr lang="en-US" sz="2800" dirty="0" smtClean="0">
                <a:latin typeface="Verdana" pitchFamily="34" charset="0"/>
              </a:rPr>
              <a:t>garbage </a:t>
            </a:r>
            <a:r>
              <a:rPr lang="en-US" sz="2800" dirty="0" smtClean="0">
                <a:latin typeface="Verdana" pitchFamily="34" charset="0"/>
              </a:rPr>
              <a:t>to make fresh </a:t>
            </a:r>
            <a:r>
              <a:rPr lang="en-US" sz="2800" dirty="0" smtClean="0">
                <a:latin typeface="Verdana" pitchFamily="34" charset="0"/>
              </a:rPr>
              <a:t/>
            </a:r>
            <a:br>
              <a:rPr lang="en-US" sz="2800" dirty="0" smtClean="0">
                <a:latin typeface="Verdana" pitchFamily="34" charset="0"/>
              </a:rPr>
            </a:br>
            <a:r>
              <a:rPr lang="en-US" sz="2800" dirty="0" smtClean="0">
                <a:latin typeface="Verdana" pitchFamily="34" charset="0"/>
              </a:rPr>
              <a:t>clean </a:t>
            </a:r>
            <a:r>
              <a:rPr lang="en-US" sz="2800" dirty="0" smtClean="0">
                <a:latin typeface="Verdana" pitchFamily="34" charset="0"/>
              </a:rPr>
              <a:t>soil</a:t>
            </a:r>
            <a:r>
              <a:rPr lang="en-US" sz="2800" dirty="0" smtClean="0">
                <a:latin typeface="Verdana" pitchFamily="34" charset="0"/>
              </a:rPr>
              <a:t>!</a:t>
            </a:r>
            <a:endParaRPr lang="en-US" sz="2800" dirty="0" smtClean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Recycle, Recycle, Recycle</a:t>
            </a:r>
            <a:r>
              <a:rPr lang="en-US" sz="2800" dirty="0" smtClean="0">
                <a:latin typeface="Verdana" pitchFamily="34" charset="0"/>
              </a:rPr>
              <a:t>!</a:t>
            </a:r>
            <a:endParaRPr lang="en-US" dirty="0" smtClean="0"/>
          </a:p>
          <a:p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What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else can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you think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help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reduce 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pollution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?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149" name="Picture 5" descr="C:\Users\sbrinkle\AppData\Local\Microsoft\Windows\Temporary Internet Files\Content.IE5\CQBQ1APS\MP91022085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14327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brinkle\AppData\Local\Microsoft\Windows\Temporary Internet Files\Content.IE5\XXG32H3W\MC90043384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37607"/>
            <a:ext cx="2725193" cy="27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Users\sbrinkle\AppData\Local\Microsoft\Windows\Temporary Internet Files\Content.IE5\0QRDDHUC\MP9004372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28600"/>
            <a:ext cx="4191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brinkle\AppData\Local\Microsoft\Windows\Temporary Internet Files\Content.IE5\CQBQ1APS\MP9004443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60293"/>
            <a:ext cx="4311277" cy="286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sbrinkle\AppData\Local\Microsoft\Windows\Temporary Internet Files\Content.IE5\CQBQ1APS\MP90043854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sbrinkle\AppData\Local\Microsoft\Windows\Temporary Internet Files\Content.IE5\XXG32H3W\MP90043303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343400" cy="2922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valde1\Dropbox\LARRC Curriculum Planning\Units\Earth Materials\Grade 3\Pictures\1_G3_Hook_stop polluttion sig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3522"/>
            <a:ext cx="2823849" cy="28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WHAT IS P</a:t>
            </a:r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ollution?</a:t>
            </a:r>
            <a:endParaRPr lang="en-US" dirty="0"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u="sng" dirty="0" smtClean="0">
                <a:latin typeface="+mj-lt"/>
              </a:rPr>
              <a:t>Pollution</a:t>
            </a:r>
            <a:r>
              <a:rPr lang="en-US" sz="3000" dirty="0" smtClean="0">
                <a:latin typeface="+mj-lt"/>
              </a:rPr>
              <a:t> is </a:t>
            </a:r>
            <a:r>
              <a:rPr lang="en-US" sz="3000" u="sng" dirty="0" smtClean="0">
                <a:latin typeface="+mj-lt"/>
              </a:rPr>
              <a:t>any substance or object put into nature that causes negative changes</a:t>
            </a:r>
            <a:r>
              <a:rPr lang="en-US" sz="3000" dirty="0" smtClean="0">
                <a:latin typeface="+mj-lt"/>
              </a:rPr>
              <a:t>.  It exists in many different forms and is produced by a variety of sources.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In fact, there are </a:t>
            </a:r>
            <a:r>
              <a:rPr lang="en-US" sz="3000" u="sng" dirty="0" smtClean="0">
                <a:latin typeface="+mj-lt"/>
              </a:rPr>
              <a:t>four</a:t>
            </a:r>
            <a:r>
              <a:rPr lang="en-US" sz="3000" dirty="0" smtClean="0">
                <a:latin typeface="+mj-lt"/>
              </a:rPr>
              <a:t> main types of pollution.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of them can you think of?</a:t>
            </a:r>
          </a:p>
          <a:p>
            <a:pPr lvl="2"/>
            <a:r>
              <a:rPr lang="en-US" sz="2800" dirty="0" smtClean="0"/>
              <a:t>Where did they come from?</a:t>
            </a:r>
          </a:p>
          <a:p>
            <a:pPr lvl="2"/>
            <a:r>
              <a:rPr lang="en-US" sz="2800" dirty="0" smtClean="0"/>
              <a:t>Who produced them?</a:t>
            </a:r>
          </a:p>
          <a:p>
            <a:endParaRPr lang="en-US" sz="2700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514600" cy="365125"/>
          </a:xfrm>
        </p:spPr>
        <p:txBody>
          <a:bodyPr/>
          <a:lstStyle/>
          <a:p>
            <a:fld id="{E6487F18-5764-4183-924D-028433A0B10E}" type="slidenum">
              <a:rPr lang="en-US" smtClean="0"/>
              <a:pPr/>
              <a:t>2</a:t>
            </a:fld>
            <a:r>
              <a:rPr lang="en-US" dirty="0" smtClean="0"/>
              <a:t>22 of </a:t>
            </a:r>
            <a:fld id="{3D930D95-092C-41B0-B58A-967927153550}" type="slidenum">
              <a:rPr lang="en-US" smtClean="0"/>
              <a:t>2</a:t>
            </a:fld>
            <a:fld id="{1979F34E-E5BE-459D-A13E-B023BB011EAC}" type="slidenum">
              <a:rPr lang="en-US" smtClean="0"/>
              <a:t>2</a:t>
            </a:fld>
            <a:fld id="{B0366D88-13C9-4FC7-B80E-83DDCE5492F6}" type="slidenum">
              <a:rPr lang="en-US" smtClean="0"/>
              <a:t>2</a:t>
            </a:fld>
            <a:fld id="{13F26535-4647-49FC-A9F4-8A981E0D7E7B}" type="slidenum">
              <a:rPr lang="en-US" smtClean="0"/>
              <a:t>2</a:t>
            </a:fld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553200" y="64770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487F18-5764-4183-924D-028433A0B10E}" type="slidenum">
              <a:rPr lang="en-US" sz="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15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33" y="4800600"/>
            <a:ext cx="248766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32" y="4876800"/>
            <a:ext cx="2487668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740" y="3962400"/>
            <a:ext cx="261866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How many did you think of?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48146" y="1066800"/>
            <a:ext cx="7557654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The four different types </a:t>
            </a:r>
            <a:r>
              <a:rPr lang="en-US" b="1" dirty="0" smtClean="0">
                <a:latin typeface="+mj-lt"/>
              </a:rPr>
              <a:t>are…</a:t>
            </a:r>
            <a:endParaRPr lang="en-US" b="1" dirty="0" smtClean="0">
              <a:latin typeface="+mj-lt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Air pollution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Water pollution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Soil (also known as land) pollution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Noise pollution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9141" y="3276600"/>
            <a:ext cx="2618659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of 15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935" y="0"/>
            <a:ext cx="9340039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Stencil" panose="040409050D0802020404" pitchFamily="82" charset="0"/>
              </a:rPr>
              <a:t>Air Pollution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latin typeface="Stencil" panose="040409050D0802020404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524000"/>
            <a:ext cx="8610600" cy="4724400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Air pollution</a:t>
            </a:r>
            <a:r>
              <a:rPr lang="en-US" dirty="0" smtClean="0">
                <a:solidFill>
                  <a:schemeClr val="bg1"/>
                </a:solidFill>
              </a:rPr>
              <a:t> is anything that contaminates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(or dirties) the natural makeup and chemistry of the </a:t>
            </a:r>
            <a:r>
              <a:rPr lang="en-US" dirty="0" smtClean="0">
                <a:solidFill>
                  <a:schemeClr val="bg1"/>
                </a:solidFill>
              </a:rPr>
              <a:t>air.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is produced by: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bg1"/>
                </a:solidFill>
              </a:rPr>
              <a:t> Manmade </a:t>
            </a:r>
            <a:r>
              <a:rPr lang="en-US" sz="3200" dirty="0" smtClean="0">
                <a:solidFill>
                  <a:schemeClr val="bg1"/>
                </a:solidFill>
              </a:rPr>
              <a:t>sources such as vehicle exhaust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dirty="0" smtClean="0">
                <a:solidFill>
                  <a:schemeClr val="bg1"/>
                </a:solidFill>
              </a:rPr>
              <a:t>building </a:t>
            </a:r>
            <a:r>
              <a:rPr lang="en-US" sz="3200" dirty="0" smtClean="0">
                <a:solidFill>
                  <a:schemeClr val="bg1"/>
                </a:solidFill>
              </a:rPr>
              <a:t>construction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Natural </a:t>
            </a:r>
            <a:r>
              <a:rPr lang="en-US" sz="3200" dirty="0" smtClean="0">
                <a:solidFill>
                  <a:schemeClr val="bg1"/>
                </a:solidFill>
              </a:rPr>
              <a:t>sources such as forest fires, volcanic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eruptions </a:t>
            </a:r>
            <a:r>
              <a:rPr lang="en-US" sz="3200" dirty="0" smtClean="0">
                <a:solidFill>
                  <a:schemeClr val="bg1"/>
                </a:solidFill>
              </a:rPr>
              <a:t>and dry soil wearing away (erosion)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514600" cy="365125"/>
          </a:xfrm>
        </p:spPr>
        <p:txBody>
          <a:bodyPr/>
          <a:lstStyle/>
          <a:p>
            <a:fld id="{E6487F18-5764-4183-924D-028433A0B10E}" type="slidenum">
              <a:rPr lang="en-US" sz="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15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81000"/>
            <a:ext cx="4212227" cy="2367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81600" y="152400"/>
            <a:ext cx="3429000" cy="182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Stencil" panose="040409050D0802020404" pitchFamily="82" charset="0"/>
                <a:cs typeface="Aharoni" pitchFamily="2" charset="-79"/>
              </a:rPr>
              <a:t>Manmade </a:t>
            </a:r>
            <a:b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Stencil" panose="040409050D0802020404" pitchFamily="82" charset="0"/>
                <a:cs typeface="Aharoni" pitchFamily="2" charset="-79"/>
              </a:rPr>
            </a:b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Stencil" panose="040409050D0802020404" pitchFamily="82" charset="0"/>
                <a:cs typeface="Aharoni" pitchFamily="2" charset="-79"/>
              </a:rPr>
              <a:t>Air Pollution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latin typeface="Stencil" panose="040409050D0802020404" pitchFamily="82" charset="0"/>
              <a:cs typeface="Aharoni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391429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990600" y="2819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Car Exhaust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257800" y="51917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Factory Smoke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306012" y="637805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33" name="Picture 9" descr="image photo : Aerosol barre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8442"/>
            <a:ext cx="4109937" cy="2739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219200" y="6248400"/>
            <a:ext cx="205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Aerosol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7F18-5764-4183-924D-028433A0B1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latin typeface="Stencil" panose="040409050D0802020404" pitchFamily="82" charset="0"/>
                <a:cs typeface="Aharoni" pitchFamily="2" charset="-79"/>
              </a:rPr>
              <a:t>Natural Air Pollution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5"/>
              </a:solidFill>
              <a:latin typeface="Stencil" panose="040409050D0802020404" pitchFamily="82" charset="0"/>
              <a:cs typeface="Aharoni" pitchFamily="2" charset="-79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32" y="1710948"/>
            <a:ext cx="3075768" cy="4613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447800"/>
            <a:ext cx="3581400" cy="239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124152"/>
            <a:ext cx="3599630" cy="235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722469" y="4684693"/>
            <a:ext cx="1611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Volcanic 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Eruptions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4870251" y="924580"/>
            <a:ext cx="1911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Soil Erosion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533400" y="1143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Forest Fires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E6487F18-5764-4183-924D-028433A0B10E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15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4487" y="0"/>
            <a:ext cx="9707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Stencil" panose="040409050D0802020404" pitchFamily="82" charset="0"/>
              </a:rPr>
              <a:t>Water Pollution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>
                <a:latin typeface="Verdana" pitchFamily="34" charset="0"/>
              </a:rPr>
              <a:t>Water is polluted</a:t>
            </a:r>
            <a:r>
              <a:rPr lang="en-US" sz="2800" dirty="0" smtClean="0">
                <a:latin typeface="Verdana" pitchFamily="34" charset="0"/>
              </a:rPr>
              <a:t> when it is no longer pure (or clean) because of chemicals or </a:t>
            </a:r>
            <a:r>
              <a:rPr lang="en-US" sz="2800" dirty="0" smtClean="0">
                <a:latin typeface="Verdana" pitchFamily="34" charset="0"/>
              </a:rPr>
              <a:t>bacteria.</a:t>
            </a:r>
            <a:endParaRPr lang="en-US" sz="2800" dirty="0" smtClean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It is produced by many sources </a:t>
            </a:r>
            <a:r>
              <a:rPr lang="en-US" sz="2800" dirty="0" smtClean="0">
                <a:latin typeface="Verdana" pitchFamily="34" charset="0"/>
              </a:rPr>
              <a:t>including…</a:t>
            </a:r>
            <a:endParaRPr lang="en-US" sz="2800" dirty="0" smtClean="0">
              <a:latin typeface="Verdana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Litter </a:t>
            </a:r>
            <a:r>
              <a:rPr lang="en-US" dirty="0" smtClean="0">
                <a:latin typeface="Verdana" pitchFamily="34" charset="0"/>
              </a:rPr>
              <a:t>(garbage)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Sewage</a:t>
            </a:r>
            <a:endParaRPr lang="en-US" dirty="0" smtClean="0">
              <a:latin typeface="Verdana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Soil </a:t>
            </a:r>
            <a:r>
              <a:rPr lang="en-US" dirty="0" smtClean="0">
                <a:latin typeface="Verdana" pitchFamily="34" charset="0"/>
              </a:rPr>
              <a:t>fertilizers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Oil </a:t>
            </a:r>
            <a:r>
              <a:rPr lang="en-US" dirty="0" smtClean="0">
                <a:latin typeface="Verdana" pitchFamily="34" charset="0"/>
              </a:rPr>
              <a:t>spills from tankers and 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Verdana" pitchFamily="34" charset="0"/>
              </a:rPr>
              <a:t> Chemical </a:t>
            </a:r>
            <a:r>
              <a:rPr lang="en-US" dirty="0" smtClean="0">
                <a:latin typeface="Verdana" pitchFamily="34" charset="0"/>
              </a:rPr>
              <a:t>spills from companies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15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8100"/>
            <a:ext cx="533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Water Pollution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886200"/>
            <a:ext cx="4173415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364043"/>
            <a:ext cx="2667000" cy="3189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571" y="152400"/>
            <a:ext cx="2608029" cy="289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valde1\Dropbox\LARRC Curriculum Planning\Units\Earth Materials\Grade 3\Pictures\1_G3_Hook_waterpollu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9" y="1143000"/>
            <a:ext cx="3807031" cy="253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valde1\Dropbox\LARRC Curriculum Planning\Units\Earth Materials\Grade 3\Pictures\G3_L1_pollution_plastic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2000"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6700"/>
            <a:ext cx="8757458" cy="63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Stencil" panose="040409050D0802020404" pitchFamily="82" charset="0"/>
              </a:rPr>
              <a:t>Soil</a:t>
            </a: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panose="040409050D0802020404" pitchFamily="82" charset="0"/>
              </a:rPr>
              <a:t> Pollution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33600"/>
            <a:ext cx="8305800" cy="34290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Verdana" pitchFamily="34" charset="0"/>
              </a:rPr>
              <a:t>Soil pollution</a:t>
            </a:r>
            <a:r>
              <a:rPr lang="en-US" sz="4000" dirty="0" smtClean="0">
                <a:latin typeface="Verdana" pitchFamily="34" charset="0"/>
              </a:rPr>
              <a:t> is contamination of earth that stops or slows down natural growth and balance to the land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6553200" y="6416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of 15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603PHOTO" val="/9j/4AAQSkZJRgABAQAAAQABAAD/2wBDAAMCAgMCAgMDAwMEAwMEBQgFBQQEBQoHBwYIDAoMDAsKCwsNDhIQDQ4RDgsLEBYQERMUFRUVDA8XGBYUGBIUFRT/2wBDAQMEBAUEBQkFBQkUDQsNFBQUFBQUFBQUFBQUFBQUFBQUFBQUFBQUFBQUFBQUFBQUFBQUFBQUFBQUFBQUFBQUFBT/wAARCABSAL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TnkWIfMyp9aXz0/vr+dch49+FHhD4n2UNr4t8PWPiC3gLvEl7Fv8vf8Ae21+SX7GnwX8OeLP29/HvgrXbJtY8N+HJtY+yaZezO8P7m68mHf/AH9iPQB+zkciSD5X3VJXO+EPBGheBdGTSfD2lWujaZEzOlrZx7EV2+8a6KgAooooAry3EUTojyKryfKis33qsV+XP/BRv9oXxf4D+P8A8OPFOgW0reEPAOsiGa5jfCXepOiTXNt/4DOif8Dev0p8KeJtO8aeGtJ1/SZ0utL1S1hvbWZP44XTeh/WgDdqGSRIE3u6og/iY1NWB4q8IaN430K60bXtOt9W0m52mazu498b4bdytAE1x4q0WyH7/V7CH/rpcov9adpniTR9Y+TT9Vsr9v8Ap2uEf/0E1+QHxc+DPg/wN/wVJ8H+EtN0KztvCl/qOlzPpDoHtiZU+dNj8bWZfudK/Rv4kfsX/CTx/oU9tF4J0jw5qZjb7JrGg2qWNzay/wADo8OzmgD3uivzV/4JqftPeN9a+J3if4KePNXm8ST6PDcNp+p3LmS4jNtL5Lwu5++uDuXfX6VUARySLGm5m2rWbceJtIs/9fqtlD/10uUX+tGuaDp3ibSLzStVsodQ0+7iMNxbTrvSVP7rV+PH7evwX8G/DP8AbZ+GWleGtCtNK0XWE065vNMgT/Rnf7ZIj/J/toiUAfsHpvirRdXkMVnq1hdyf3La4ST+VbVeJeLf2P8A4M+ONNks734d6DZBlwt5pNmljdRP/eSWEI6tXxZ+xB+0P42+G/7V3iD9nXxdrt34u0O31C/s9Mvb+Tzri3e23Onzf3HRD8n8DntQB+oFFFc/428ZaV4A8I6z4m1u4Sz0nSbV7u6mf+BEXcaANuR1iTczbFWsG38ceHL27+yWmvaZd333fssF9E7/APfG+vzv+A174v8A+ClPxB8QeLfG19qWjfBPQbkWlj4Q0+d4IdRm+/suXQ/PsTY7n/bRV719vRfsx/CSHRU0yD4a+FobRE2JGmkwo6j/AH9m6gD1WivhH9q3RfG3wLtPBGneGtXutT+GOt+LtHtru21SZrm60V1vEdI4ZmO97d/L2bH37Mf7dfd1ABX5NfsJf8pPfjP/ANdtf/8AS9K/WWvyb/YS+b/gp98Z/wDrtr3/AKXpQB+slFFeeap8W9L034y6L8N1R5dZ1PSbnWS6t8lvDDIifP8A77Px/uPQB6HXGfFDx3B8MvAGu+J7qH7THpls86W6ffuZvuwwp/tu+xPq9dnXz98bNMHxj+KXhX4ZLf31jpmmxf8ACV65daZceTMvlPssId4+5vm3zf8AbrQBxHxs/ZWuvH/7E2r+B7pUvvG5hfxE90QN82sFmuZsf77vJD/uPXnf/BIr46Hx18Er74f6lOG1fwfcbLZX++1jN86f98PvT/vivp3/AIZzT/opHxF/8KR//iK/Nya0H/BPv/go3p7Ld3H/AAg3ijYslzdyFi1ndvtd5H/i8m4QP+FAH7BUUyn0Afkd+1Lrtt4a/wCCsPgnVr37QbW3l0iWX7PbPcSbdjfcRNzt/wAAFfX3if8A4KEeArjXZfBXgC01bxj8TZt8Nl4dmsX03/SAvCTPd+Ts/wDQvavlT9on/lMJ8Pf+vvRv/QHr3j/go5+xzJ8afCJ+I/gy3aL4j+GYvO/0UFJdQtk+fZnqZU++n/fHpQBN+wd+xBrnwE8SeIfiP8Qrq1u/HeuK6fZbI74rJHffN8/8Tu393j86+4K+Mf8Agnh+2dF+0f8AD5fDnii7VfiNoUapdb/lbULfolyv+1ztf/a/3xX2dQAV+Sv/AAU8u49N/be+EFzLu8m3stOnkKIztsTUJCflX71frVX5N/8ABTX/AJPw+Cn/AF76b/6c3oA+u/F3/BQv4V+H/EEPhXSl1zXvHNy4gtfDv9lT6bNLM/3Ed7xIUTef4q82/Y//AGMfF3hr43+Ifjp8Wvsdt4v1e5ubmy0SymEyWL3BPmO7j5d20hFCV3P7fv7HVp+038N5NT0W3WD4iaBG82l3KLsa6QfM9q7dw/8AB/dc+havP/8Agm1+2bP8VtIl+F/jy7lg8f6CrJbTXeVl1K2j+Vlcf89osfP3I+fs9AH3zXxN/wAFcPFt14b/AGTLixtnaMa3rFpp9wU/54/PM/6wpX2zXyR/wU4+E9/8T/2T9eXSYXuL/QLiLXEhRNzukO/zv/Ibu3/AKAGf8Es9DttE/Yy8JSQ/67ULu/vZj/ef7S6Z/wC+ESvrqvhn/gkZ8TLLxd+zCvhlZl/tLwvqE0E0P8fkzN50L/8Aj7p/wCvuagDjPib8O9N+KfhV9B1Yyratc214skB+dJbedJk/8fQV2deGftX/ABsf4JeAdIuLG6ittd1zXtN0fTkkRX3vLcp53y9/3PmV7nQBw3xE1Hx1p9jF/wAIVoWj67evu81dZ1N7NI/7v3IX3V8FfAP9i39on4HftCaz8VifA+u32svef2hYHU7mJW+0v5zmNvI+X58V+h+vy+Io2h/sW10y5X/lt/aFxLCf+AbEesr7T8QP+gb4b/8ABjcf/GaAOJvvFHx4FnJ9i+H/AILW6C/L53iq42f+kVeKfs7fs3/Gbw9+1X4h+LvxX1bw/etqmjSaZb2ujXMrJagyI6QoroPkVVf8TX1D9p+IH/QN8N/+DG4/+M0fafiB/wBA3w3/AODG4/8AjNAGp4quddtfD99L4Zs7PUdbWH/RLbUbl7aB3/23VHK/98V8r/Aj4ZftHeCPjj4x8Y+NovA+vad4vmtft8NjqFykmnxQl0RbbfD8yojv8jY3/wB+vpT7T8QP+gb4b/8ABjcf/GaPtPxA/wCgb4b/APBjcf8AxmgDtK+BP25v2UPi3+11qGhQ2Wj+D9BtdAmufs+oT6vNLcXELlBh1+zfJ9xGx89fY/2n4gf9A3w3/wCDG4/+M0fafiB/0DfDf/gxuP8A4zQBwP7MmlfFvwx4MtPDvxUj0G7u9LtYbW31rRr2aZr1UyuZkeNNr7Qnz/xV6f4uufEFloc83hzT7LVNXTb5VrqF21tC/wDey6I5/wDHKzvtPxA/6Bvhv/wY3H/xmj7T8QP+gb4b/wDBjcf/ABmgD4A+JH7Fn7RHxD/aksvjWJPAmn6rp99aXNppP9o3LRIlvs2I7+Tlt+Du/wB+vv34fan42v4Ln/hMvD+k6HOpXyV0nU3vEl4+b78Me2nfafiB/wBA3w3/AODG4/8AjNH2n4gf9A3w3/4Mbj/4zQB8RfHv/gnR4xg+Ott8VPgF4j0zwjrElw15d2l9I8McdwfvvDsjcbH/AI0b1r68+DWofFuaye2+KGj+F7W6iiTZqHhrUZpkuH/65Swps/77euh+0/ED/oG+G/8AwY3H/wAZo+0/ED/oG+G//Bjcf/GaANnxFNqtrot5LollBqOqJHm3trq5NtFK/ozhH2/98Gvzu/aa/Yu/aE/aM+Nuj/Ed/wDhB9BuNGgtoNPsE1S4m2+VM8w3v5Cbvnevvj7T8QP+gb4b/wDBjcf/ABmj7T8QP+gb4b/8GNx/8ZoAofDfVPiJeidPHfh/QtHdYk2TaNq0t4kz/wAfyvCmxa+Rf2uv+Cd2v/EP4sWHxS+DetWfhDxkbhbu9FxK0CNcrjZcxOiPsf8Avj+P+f2T9p+IH/QN8N/+DG4/+M0fafiB/wBA3w3/AODG4/8AjNAHE/A+6+ONvbpYfFXT/ClwYoedX8P3s3mTPj+O3eEIv1R/+AV7LJGroyuu9W/hrkPtPxA/6Bvhv/wY3H/xmj7T8QP+gb4b/wDBjcf/ABmgD5R1/wDYT8RfBz4t3HxN/Zz8Qaf4W1K7Z/7R8I62j/2Vdq5DMisnzImeiY+T+ApxXsmm/EX4+Xlmtpd/B3Q7DUyNrX3/AAlyvZ7/AO/sWHzdvt1r0r7T8QP+gb4b/wDBjcf/ABmj7T8QP+gb4b/8GNx/8ZoA8J8ffsi6h8brey1/4i+IU1Px1p9/aXmkfYYZIdM0ZIrlJXihi37385V2PK538J9zZivqquL+0/ED/oG+G/8AwY3H/wAZrodNkv3sojfxwQ3uP3q2xeWLP+yzBT+lAGnXm3x91e90H4bXV5p97Pp94t9YRrNbNh9j3kKP/wCOO9ek0UAeKeLf2gbHQfEF3YaVbx6qtvFMkr73QJMltNMi7tvzqfJ2fJv+aSqX/C/r0ahZaONKsl1O6u/s0RlvtkT/APHs52bk52Jc/wDkF692+4teX6z4v8Aa7OkuoNJcuvyDfYXHzbH3/wBz+/QByc37S7W2lvcNoifaUtobl7VJn3/OjvMn3PvpsqeH496jqOr3Vpp+i2F1Cl9JYfaG1PasMi/af9d8nyI32ZAH/vTpXoP/AAuPwn/0ELj/AMF9z/8AG6xNN8Y/D/RrlrqzaWG4ZTB5o0+5bCb920fJ93dQBB49+L58E63a6cmnrczS23nOS7J5WYpmjP3fu74dn/A+38XEeLPjprOoeFNYtbWxTRdRWye6j1BZXKD9xbTIkfyfPL/pP/kF69Y/4XD4V/6CM/8A4L7n/wCIo/4XF4T/AOf+4/8ABfcf/G6APJfjl428ReHviZDDo2oahbaamj213d3FqPOSxT7eivc+T/y2/c796f3Pn/gre1f4/wB1pugX2sf2PG8K3FxBaWouXe5l8nzt5dET5N6Q70/3673/AIXH4T/6CFx/4L7n/wCN0n/C4vCf/P8A3H/gvuP/AI3QB5Ze/FnUb/xppb4a00yZ3tv7PjuHR/k1OGFJpvk/jR3fZ/Gj1M/7SuoQaVYyzaFYw3t3DbTRJPqHkwl5oXdId7p9/emyvTf+Fw+E/wDn+uP/AAX3H/xusbXPGngLxGgXUJLi4VUdD/oF3yj/AH1OE+6woA86+OnjHxT4c8dWEWk319axDQTeX0tn++hsQl7BvufJKfvtiNL8ndN5/grrD8c71YHvbfQVutO/tCSyQW93uutiSOnneTs+4+xHT/Yeuuj+LvhKBERL24RF+RU/s+5/+IqT/hcXhP8A5/7j/wAF9x/8boA4aD473EcHh+5vdFtrU6u8H7lbppJLeGV4Ubedm1Xjeb50/wBisrVPjPr+ueANemXT7fQ73+wX1O0nS5fe+9JlRIfk+eZHh+dP9tK9O/4XF4T/AOf+4/8ABfcf/G6P+FxeE/8An/uP/Bfcf/G6AOJ8XfETXrv4aape6bC9neafrdtpt9c2amfybT7TCLm5T5P4IXkf/Z2e1Tap8S28G3d8umteeJbQWsl4rylmTfCif6NBNtPmyzb/AJB/sPXYf8Lh8K/9BGf/AMF9z/8AEUf8Lf8ACf8Az/XH/gvuP/jdAHAL8fdShkmjm8Ohx5rj9zcu8mxLya2d9uz5/wDUo+xP4Xq1Z/GvWNW1LR9Ot/DkcE+pvD+8vLl0S03x3L+TN8n+uT7N86f9Nkrtf+FxeE/+f+4/8F9x/wDG6P8AhcXhP/n/ALj/AMF9x/8AG6APMtF+O+oQwx6hf6ZF59xYW01wiXL+Tbu8N6+zZs+V99siP/vpVg/tCaokVzef2Bam1jiln/4+23tHHHau4Hyfe/0nb/2yNen6P8Q9A1+/SysLuWe5I3oklpMg/wC+nSutoAKKKKACiiigAooooA5P4ieNF+H/AIO1PXXspdTezi8xbKB0R7g/3E3Vyt18bNNTxdoejo0SW2vW8FzpeoXDPFDqCylvkgfZsd0TY+zfuff8orv9R0O21K/sbmcyM9lvZEDfI29Nh3r/ABcZrk9C+Dnhrw3pmn2FrDciwsZIWgtZrp5EV4n3wff/ALj/AHfotADfh/8AEe98deGfDOr/ANkxWMermfzY/te97fyy6/3Pn+5V/Svij4f8T3Piyw0HU4dS1PwvMbXU7ZQ6/Z5vL3BH+X0/u5qx4Z+H+i+EAq6Yk8VtG0rW9q8rvDBvfe+xP4fmrauNHtbiC+iESx/bUZJmi+V2+Xb971oA8e0H9oQeJ/hBrfxC0vTLa50/StH/ALRltI9RxL9pSHzpLZ/k+XYhX5/4/wDd5r1Oz1i8l1GSG4toobZLKGfzkk3PvcvuXZt/2K5DTfgL4P0tHiisriS1m0VPD9zaPcv5N5ZohRFmTPzsqNs3/frs9B8MW/h6NlhnurklUQy3c7SvtX7q8/U0AcJe/Hfw/qvwgb4h+D54fFGiGZIYXjZ4ElP2n7M+CyZ+R8/w/wAFdBdeN7qH4jL4XWwibdosmrC5NzzuSZE8vZs6fPnfWl4n8D6R4v8ADU2gXkDRaZK6O8Nm/k42uHH3f9pKyn+FeiHWDqzT6k2plZUN59sfzWifYXh/3P3Mfy+1ACar8V9C8Lx+EE8S38Gjah4ouIrLT7c73865dN/kq2z/ANDCVS1P4l3H9ueLtN0jTDfy+F7OK5vhNJ5fnO6PKkMX+1sQfM2B8613Y0u1C26C2iKWx/dbk/1f+7XO6z8PtF1q81K7lgmhn1K2W01A28rxfaoU37Efaf8Apo/T5vnoA4G3/aO03U3uBZ2jIZdG/tvT4b9ntptRtvsaXAeH93sf7+x9rl02/crvPCXi668R2mgXJ0+O0h1TSU1Jv9J3vC77Pkxt+YfP9+o0+FfhxLiFzYq9tA7PBaO3+jxM0H2f5E/h/dZT8aveE/BGmeD7SG3043Bhgt0toVubhpvIhQYVE3fw0AcrefHfw9ffDHxb4z8Kzx+JLTw213Dcxo7Q/v7b/XQ73XqMVf8AGXjnX/DVheXOn+HV1ya1gt5hZW15smn3u6uibkC7vl+T+/8A7FdTq/hjStd0LUNFvrKKbTL+KWG6tim1JUfh8/XNZ0HgSygs4IEutQZo5oZPNe6dnbyuUQt/doA5Kx+NC6vN4Un0y3tdQ0bxHqn2C0vkuWRkT7HJc73TZ9/906bP71es15+vwf8ADK3kN1aW0unzQ6tNrqCzmZF+2TQvDJNsHGWR3/77aur0PR4tD0q30+GSeSG3TYrXMrzO3+87ctQBq0UUUAFFFFABRRRQAUUUUAFFFFABRRRQAUUUUAFFFFABRRRQAUUUUAFFFFABRRRQAUUUUAFFFFAH/9k="/>
  <p:tag name="MMPROD_10603LOGO" val=""/>
  <p:tag name="MMPROD_UIDATA" val="&lt;database version=&quot;7.0&quot;&gt;&lt;object type=&quot;1&quot; unique_id=&quot;10001&quot;&gt;&lt;property id=&quot;20141&quot; value=&quot;Earth_G3_SupMat_L1_Hook_Slideshow&quot;/&gt;&lt;property id=&quot;20144&quot; value=&quot;0&quot;/&gt;&lt;property id=&quot;20146&quot; value=&quot;0&quot;/&gt;&lt;property id=&quot;20147&quot; value=&quot;0&quot;/&gt;&lt;property id=&quot;20148&quot; value=&quot;5&quot;/&gt;&lt;property id=&quot;20184&quot; value=&quot;7&quot;/&gt;&lt;property id=&quot;20250&quot; value=&quot;7&quot;/&gt;&lt;property id=&quot;20251&quot; value=&quot;0&quot;/&gt;&lt;property id=&quot;20259&quot; value=&quot;0&quot;/&gt;&lt;property id=&quot;20501&quot; value=&quot;C:\Dropbox\LARRC Curriculum Planning\Units\Earth Materials\OSU Editing and Formatting\Grade 3\Instantiation 1\Supplemental Materials\&quot;/&gt;&lt;object type=&quot;8&quot; unique_id=&quot;10585&quot;&gt;&lt;/object&gt;&lt;object type=&quot;2&quot; unique_id=&quot;10586&quot;&gt;&lt;object type=&quot;3&quot; unique_id=&quot;10587&quot;&gt;&lt;property id=&quot;20148&quot; value=&quot;5&quot;/&gt;&lt;property id=&quot;20300&quot; value=&quot;Slide 1&quot;/&gt;&lt;property id=&quot;20302&quot; value=&quot;1&quot;/&gt;&lt;property id=&quot;20303&quot; value=&quot;LARRC - Language and Reading Research Consortium&quot;/&gt;&lt;property id=&quot;20307&quot; value=&quot;276&quot;/&gt;&lt;property id=&quot;20309&quot; value=&quot;10603&quot;/&gt;&lt;property id=&quot;20312&quot; value=&quot;0&quot;/&gt;&lt;/object&gt;&lt;object type=&quot;3&quot; unique_id=&quot;10588&quot;&gt;&lt;property id=&quot;20148&quot; value=&quot;5&quot;/&gt;&lt;property id=&quot;20300&quot; value=&quot;Slide 2 - &amp;quot;What is pollution?&amp;quot;&quot;/&gt;&lt;property id=&quot;20302&quot; value=&quot;1&quot;/&gt;&lt;property id=&quot;20303&quot; value=&quot;LARRC - Language and Reading Research Consortium&quot;/&gt;&lt;property id=&quot;20307&quot; value=&quot;278&quot;/&gt;&lt;property id=&quot;20309&quot; value=&quot;10603&quot;/&gt;&lt;property id=&quot;20312&quot; value=&quot;0&quot;/&gt;&lt;/object&gt;&lt;object type=&quot;3&quot; unique_id=&quot;10589&quot;&gt;&lt;property id=&quot;20148&quot; value=&quot;5&quot;/&gt;&lt;property id=&quot;20300&quot; value=&quot;Slide 3 - &amp;quot;How many did you think of?&amp;quot;&quot;/&gt;&lt;property id=&quot;20302&quot; value=&quot;1&quot;/&gt;&lt;property id=&quot;20303&quot; value=&quot;LARRC - Language and Reading Research Consortium&quot;/&gt;&lt;property id=&quot;20307&quot; value=&quot;279&quot;/&gt;&lt;property id=&quot;20309&quot; value=&quot;10603&quot;/&gt;&lt;property id=&quot;20312&quot; value=&quot;0&quot;/&gt;&lt;/object&gt;&lt;object type=&quot;3&quot; unique_id=&quot;10590&quot;&gt;&lt;property id=&quot;20148&quot; value=&quot;5&quot;/&gt;&lt;property id=&quot;20300&quot; value=&quot;Slide 4 - &amp;quot;Air Pollution&amp;quot;&quot;/&gt;&lt;property id=&quot;20302&quot; value=&quot;1&quot;/&gt;&lt;property id=&quot;20303&quot; value=&quot;LARRC - Language and Reading Research Consortium&quot;/&gt;&lt;property id=&quot;20307&quot; value=&quot;256&quot;/&gt;&lt;property id=&quot;20309&quot; value=&quot;10603&quot;/&gt;&lt;property id=&quot;20312&quot; value=&quot;0&quot;/&gt;&lt;/object&gt;&lt;object type=&quot;3&quot; unique_id=&quot;10591&quot;&gt;&lt;property id=&quot;20148&quot; value=&quot;5&quot;/&gt;&lt;property id=&quot;20300&quot; value=&quot;Slide 5 - &amp;quot;Manmade Air Pollution&amp;quot;&quot;/&gt;&lt;property id=&quot;20302&quot; value=&quot;1&quot;/&gt;&lt;property id=&quot;20303&quot; value=&quot;LARRC - Language and Reading Research Consortium&quot;/&gt;&lt;property id=&quot;20307&quot; value=&quot;280&quot;/&gt;&lt;property id=&quot;20309&quot; value=&quot;10603&quot;/&gt;&lt;property id=&quot;20312&quot; value=&quot;0&quot;/&gt;&lt;/object&gt;&lt;object type=&quot;3&quot; unique_id=&quot;10592&quot;&gt;&lt;property id=&quot;20148&quot; value=&quot;5&quot;/&gt;&lt;property id=&quot;20300&quot; value=&quot;Slide 6 - &amp;quot;Natural Air Pollution&amp;quot;&quot;/&gt;&lt;property id=&quot;20302&quot; value=&quot;1&quot;/&gt;&lt;property id=&quot;20303&quot; value=&quot;LARRC - Language and Reading Research Consortium&quot;/&gt;&lt;property id=&quot;20307&quot; value=&quot;281&quot;/&gt;&lt;property id=&quot;20309&quot; value=&quot;10603&quot;/&gt;&lt;property id=&quot;20312&quot; value=&quot;0&quot;/&gt;&lt;/object&gt;&lt;object type=&quot;3&quot; unique_id=&quot;10593&quot;&gt;&lt;property id=&quot;20148&quot; value=&quot;5&quot;/&gt;&lt;property id=&quot;20300&quot; value=&quot;Slide 7 - &amp;quot;Water Pollution&amp;quot;&quot;/&gt;&lt;property id=&quot;20302&quot; value=&quot;1&quot;/&gt;&lt;property id=&quot;20303&quot; value=&quot;LARRC - Language and Reading Research Consortium&quot;/&gt;&lt;property id=&quot;20307&quot; value=&quot;282&quot;/&gt;&lt;property id=&quot;20309&quot; value=&quot;10603&quot;/&gt;&lt;property id=&quot;20312&quot; value=&quot;0&quot;/&gt;&lt;/object&gt;&lt;object type=&quot;3&quot; unique_id=&quot;10594&quot;&gt;&lt;property id=&quot;20148&quot; value=&quot;5&quot;/&gt;&lt;property id=&quot;20300&quot; value=&quot;Slide 8 - &amp;quot;Water Pollution&amp;quot;&quot;/&gt;&lt;property id=&quot;20302&quot; value=&quot;1&quot;/&gt;&lt;property id=&quot;20303&quot; value=&quot;LARRC - Language and Reading Research Consortium&quot;/&gt;&lt;property id=&quot;20307&quot; value=&quot;283&quot;/&gt;&lt;property id=&quot;20309&quot; value=&quot;10603&quot;/&gt;&lt;property id=&quot;20312&quot; value=&quot;0&quot;/&gt;&lt;/object&gt;&lt;object type=&quot;3&quot; unique_id=&quot;10595&quot;&gt;&lt;property id=&quot;20148&quot; value=&quot;5&quot;/&gt;&lt;property id=&quot;20300&quot; value=&quot;Slide 9 - &amp;quot;Soil Pollution&amp;quot;&quot;/&gt;&lt;property id=&quot;20302&quot; value=&quot;1&quot;/&gt;&lt;property id=&quot;20303&quot; value=&quot;LARRC - Language and Reading Research Consortium&quot;/&gt;&lt;property id=&quot;20307&quot; value=&quot;284&quot;/&gt;&lt;property id=&quot;20309&quot; value=&quot;10603&quot;/&gt;&lt;property id=&quot;20312&quot; value=&quot;0&quot;/&gt;&lt;/object&gt;&lt;object type=&quot;3&quot; unique_id=&quot;10596&quot;&gt;&lt;property id=&quot;20148&quot; value=&quot;5&quot;/&gt;&lt;property id=&quot;20300&quot; value=&quot;Slide 10 - &amp;quot;Four Causes of Soil Pollution&amp;quot;&quot;/&gt;&lt;property id=&quot;20302&quot; value=&quot;1&quot;/&gt;&lt;property id=&quot;20303&quot; value=&quot;LARRC - Language and Reading Research Consortium&quot;/&gt;&lt;property id=&quot;20307&quot; value=&quot;285&quot;/&gt;&lt;property id=&quot;20309&quot; value=&quot;10603&quot;/&gt;&lt;property id=&quot;20312&quot; value=&quot;0&quot;/&gt;&lt;/object&gt;&lt;object type=&quot;3&quot; unique_id=&quot;10597&quot;&gt;&lt;property id=&quot;20148&quot; value=&quot;5&quot;/&gt;&lt;property id=&quot;20300&quot; value=&quot;Slide 11 - &amp;quot;Noise Pollution&amp;quot;&quot;/&gt;&lt;property id=&quot;20302&quot; value=&quot;1&quot;/&gt;&lt;property id=&quot;20303&quot; value=&quot;LARRC - Language and Reading Research Consortium&quot;/&gt;&lt;property id=&quot;20307&quot; value=&quot;286&quot;/&gt;&lt;property id=&quot;20309&quot; value=&quot;10603&quot;/&gt;&lt;property id=&quot;20312&quot; value=&quot;0&quot;/&gt;&lt;/object&gt;&lt;object type=&quot;3&quot; unique_id=&quot;10598&quot;&gt;&lt;property id=&quot;20148&quot; value=&quot;5&quot;/&gt;&lt;property id=&quot;20300&quot; value=&quot;Slide 12 - &amp;quot;What produces noise pollution?&amp;quot;&quot;/&gt;&lt;property id=&quot;20302&quot; value=&quot;1&quot;/&gt;&lt;property id=&quot;20303&quot; value=&quot;LARRC - Language and Reading Research Consortium&quot;/&gt;&lt;property id=&quot;20307&quot; value=&quot;287&quot;/&gt;&lt;property id=&quot;20309&quot; value=&quot;10603&quot;/&gt;&lt;property id=&quot;20312&quot; value=&quot;0&quot;/&gt;&lt;/object&gt;&lt;object type=&quot;3&quot; unique_id=&quot;10599&quot;&gt;&lt;property id=&quot;20148&quot; value=&quot;5&quot;/&gt;&lt;property id=&quot;20300&quot; value=&quot;Slide 13 - &amp;quot;Who or what does pollution affect?&amp;quot;&quot;/&gt;&lt;property id=&quot;20302&quot; value=&quot;1&quot;/&gt;&lt;property id=&quot;20303&quot; value=&quot;LARRC - Language and Reading Research Consortium&quot;/&gt;&lt;property id=&quot;20307&quot; value=&quot;288&quot;/&gt;&lt;property id=&quot;20309&quot; value=&quot;10603&quot;/&gt;&lt;property id=&quot;20312&quot; value=&quot;0&quot;/&gt;&lt;/object&gt;&lt;object type=&quot;3&quot; unique_id=&quot;10600&quot;&gt;&lt;property id=&quot;20148&quot; value=&quot;5&quot;/&gt;&lt;property id=&quot;20300&quot; value=&quot;Slide 14 - &amp;quot;What can you do to help?&amp;quot;&quot;/&gt;&lt;property id=&quot;20302&quot; value=&quot;1&quot;/&gt;&lt;property id=&quot;20303&quot; value=&quot;LARRC - Language and Reading Research Consortium&quot;/&gt;&lt;property id=&quot;20307&quot; value=&quot;289&quot;/&gt;&lt;property id=&quot;20309&quot; value=&quot;10603&quot;/&gt;&lt;property id=&quot;20312&quot; value=&quot;0&quot;/&gt;&lt;/object&gt;&lt;object type=&quot;3&quot; unique_id=&quot;10601&quot;&gt;&lt;property id=&quot;20148&quot; value=&quot;5&quot;/&gt;&lt;property id=&quot;20300&quot; value=&quot;Slide 15&quot;/&gt;&lt;property id=&quot;20302&quot; value=&quot;1&quot;/&gt;&lt;property id=&quot;20303&quot; value=&quot;LARRC - Language and Reading Research Consortium&quot;/&gt;&lt;property id=&quot;20307&quot; value=&quot;290&quot;/&gt;&lt;property id=&quot;20309&quot; value=&quot;10603&quot;/&gt;&lt;property id=&quot;20312&quot; value=&quot;0&quot;/&gt;&lt;/object&gt;&lt;/object&gt;&lt;object type=&quot;4&quot; unique_id=&quot;10602&quot;&gt;&lt;object type=&quot;5&quot; unique_id=&quot;10603&quot;&gt;&lt;property id=&quot;20149&quot; value=&quot;LARRC - Language and Reading Research Consortium&quot;/&gt;&lt;property id=&quot;20150&quot; value=&quot;Reading for Understanding&quot;/&gt;&lt;property id=&quot;20151&quot; value=&quot;larrc.jpg&quot;/&gt;&lt;/object&gt;&lt;/object&gt;&lt;object type=&quot;10&quot; unique_id=&quot;10623&quot;&gt;&lt;object type=&quot;11&quot; unique_id=&quot;10624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625&quot;&gt;&lt;/object&gt;&lt;object type=&quot;13&quot; unique_id=&quot;10758&quot;&gt;&lt;/object&gt;&lt;/object&gt;&lt;/object&gt;&lt;/database&gt;"/>
  <p:tag name="MMPROD_TAG_VCONFIG" val="PD94bWwgdmVyc2lvbj0iMS4wIiBlbmNvZGluZz0idXRmLTgiPz4NCjxjb25maWd1cmF0aW9uPg0KCTxicmFuZGluZz4NCgkJPHVpZm9udCBuYW1lPSJGT05UX05PVEVTX1RFWFQiIHZhbHVlPSJWZXJkYW5hLDEyLGZhbHNlLGZhbHNlLGZhbHNlIi8+DQoJPC9icmFuZGluZz4NCgk8Y29sb3JzPg0KCQk8dWljb2xvciBuYW1lPSJwcmltYXJ5IiB2YWx1ZT0iMHg0ODQ4N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QwM0M1N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mZhbHNlIi8+PHVpcmVwbGFjZSBuYW1lPSJsb2dvIiB2YWx1ZT0iIi8+PHVpcmVwbGFjZSBuYW1lPSJiZ2ltYWdlIiB2YWx1ZT0iIi8+PHVpcmVwbGFjZSBuYW1lPSJpbml0aWFsdGFiIiB2YWx1ZT0ib3V0bGluZSIvPj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6&quot;/&gt;&lt;lineCharCount val=&quot;48&quot;/&gt;&lt;lineCharCount val=&quot;45&quot;/&gt;&lt;lineCharCount val=&quot;19&quot;/&gt;&lt;lineCharCount val=&quot;48&quot;/&gt;&lt;lineCharCount val=&quot;35&quot;/&gt;&lt;lineCharCount val=&quot;26&quot;/&gt;&lt;lineCharCount val=&quot;19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5496357-C53E-4B81-A1F7-A4DC032F8CAA}&quot;/&gt;&lt;isInvalidForFieldText val=&quot;0&quot;/&gt;&lt;Image&gt;&lt;filename val=&quot;C:\DOCUME~1\bbevens\LOCALS~1\Temp\PR\data\asimages\{E5496357-C53E-4B81-A1F7-A4DC032F8CAA}_3.png&quot;/&gt;&lt;left val=&quot;11&quot;/&gt;&lt;top val=&quot;11&quot;/&gt;&lt;width val=&quot;336&quot;/&gt;&lt;height val=&quot;247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37&quot;/&gt;&lt;lineCharCount val=&quot;14&quot;/&gt;&lt;lineCharCount val=&quot;16&quot;/&gt;&lt;lineCharCount val=&quot;36&quot;/&gt;&lt;lineCharCount val=&quot;1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8&quot;/&gt;&lt;lineCharCount val=&quot;45&quot;/&gt;&lt;lineCharCount val=&quot;8&quot;/&gt;&lt;lineCharCount val=&quot;20&quot;/&gt;&lt;lineCharCount val=&quot;44&quot;/&gt;&lt;lineCharCount val=&quot;22&quot;/&gt;&lt;lineCharCount val=&quot;47&quot;/&gt;&lt;lineCharCount val=&quot;46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4&quot;/&gt;&lt;lineCharCount val=&quot;44&quot;/&gt;&lt;lineCharCount val=&quot;42&quot;/&gt;&lt;lineCharCount val=&quot;17&quot;/&gt;&lt;lineCharCount val=&quot;7&quot;/&gt;&lt;lineCharCount val=&quot;18&quot;/&gt;&lt;lineCharCount val=&quot;34&quot;/&gt;&lt;lineCharCount val=&quot;3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6&quot;/&gt;&lt;lineCharCount val=&quot;40&quot;/&gt;&lt;lineCharCount val=&quot;2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2&quot;/&gt;&lt;lineCharCount val=&quot;30&quot;/&gt;&lt;lineCharCount val=&quot;16&quot;/&gt;&lt;lineCharCount val=&quot;31&quot;/&gt;&lt;lineCharCount val=&quot;19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4&quot;/&gt;&lt;lineCharCount val=&quot;10&quot;/&gt;&lt;lineCharCount val=&quot;41&quot;/&gt;&lt;lineCharCount val=&quot;12&quot;/&gt;&lt;lineCharCount val=&quot;27&quot;/&gt;&lt;lineCharCount val=&quot;1&quot;/&gt;&lt;lineCharCount val=&quot;42&quot;/&gt;&lt;lineCharCount val=&quot;1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360</Words>
  <Application>Microsoft Office PowerPoint</Application>
  <PresentationFormat>On-screen Show (4:3)</PresentationFormat>
  <Paragraphs>93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IS Pollution?</vt:lpstr>
      <vt:lpstr>How many did you think of?</vt:lpstr>
      <vt:lpstr>Air Pollution</vt:lpstr>
      <vt:lpstr>Manmade  Air Pollution</vt:lpstr>
      <vt:lpstr>Natural Air Pollution</vt:lpstr>
      <vt:lpstr>Water Pollution</vt:lpstr>
      <vt:lpstr>Water Pollution</vt:lpstr>
      <vt:lpstr>Soil Pollution</vt:lpstr>
      <vt:lpstr>Four Causes of Soil Pollution</vt:lpstr>
      <vt:lpstr>Noise Pollution</vt:lpstr>
      <vt:lpstr>What produces noise pollution?</vt:lpstr>
      <vt:lpstr>Who or what does pollution affect?</vt:lpstr>
      <vt:lpstr>What can you do to help?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fpo</dc:title>
  <dc:creator>Windows User</dc:creator>
  <cp:lastModifiedBy>Amber Sherman</cp:lastModifiedBy>
  <cp:revision>109</cp:revision>
  <dcterms:created xsi:type="dcterms:W3CDTF">2012-09-17T15:33:36Z</dcterms:created>
  <dcterms:modified xsi:type="dcterms:W3CDTF">2013-11-12T05:46:55Z</dcterms:modified>
</cp:coreProperties>
</file>