
<file path=[Content_Types].xml><?xml version="1.0" encoding="utf-8"?>
<Types xmlns="http://schemas.openxmlformats.org/package/2006/content-types">
  <Override PartName="/ppt/tags/tag8.xml" ContentType="application/vnd.openxmlformats-officedocument.presentationml.tags+xml"/>
  <Override PartName="/ppt/notesSlides/notesSlide2.xml" ContentType="application/vnd.openxmlformats-officedocument.presentationml.notesSlide+xml"/>
  <Override PartName="/ppt/slides/slide4.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theme/theme1.xml" ContentType="application/vnd.openxmlformats-officedocument.theme+xml"/>
  <Override PartName="/ppt/slideLayouts/slideLayout2.xml" ContentType="application/vnd.openxmlformats-officedocument.presentationml.slideLayout+xml"/>
  <Override PartName="/ppt/tags/tag49.xml" ContentType="application/vnd.openxmlformats-officedocument.presentationml.tags+xml"/>
  <Override PartName="/ppt/tags/tag78.xml" ContentType="application/vnd.openxmlformats-officedocument.presentationml.tags+xml"/>
  <Default Extension="xml" ContentType="application/xml"/>
  <Override PartName="/ppt/notesMasters/notesMaster1.xml" ContentType="application/vnd.openxmlformats-officedocument.presentationml.notesMaster+xml"/>
  <Override PartName="/ppt/tags/tag38.xml" ContentType="application/vnd.openxmlformats-officedocument.presentationml.tags+xml"/>
  <Override PartName="/ppt/tags/tag56.xml" ContentType="application/vnd.openxmlformats-officedocument.presentationml.tags+xml"/>
  <Override PartName="/ppt/tags/tag67.xml" ContentType="application/vnd.openxmlformats-officedocument.presentationml.tags+xml"/>
  <Override PartName="/ppt/tags/tag85.xml" ContentType="application/vnd.openxmlformats-officedocument.presentationml.tags+xml"/>
  <Override PartName="/ppt/slides/slide10.xml" ContentType="application/vnd.openxmlformats-officedocument.presentationml.slide+xml"/>
  <Override PartName="/ppt/tableStyles.xml" ContentType="application/vnd.openxmlformats-officedocument.presentationml.tableStyles+xml"/>
  <Override PartName="/ppt/tags/tag16.xml" ContentType="application/vnd.openxmlformats-officedocument.presentationml.tags+xml"/>
  <Override PartName="/ppt/tags/tag27.xml" ContentType="application/vnd.openxmlformats-officedocument.presentationml.tags+xml"/>
  <Override PartName="/ppt/tags/tag45.xml" ContentType="application/vnd.openxmlformats-officedocument.presentationml.tags+xml"/>
  <Override PartName="/ppt/tags/tag63.xml" ContentType="application/vnd.openxmlformats-officedocument.presentationml.tags+xml"/>
  <Override PartName="/ppt/tags/tag74.xml" ContentType="application/vnd.openxmlformats-officedocument.presentationml.tags+xml"/>
  <Override PartName="/ppt/tags/tag34.xml" ContentType="application/vnd.openxmlformats-officedocument.presentationml.tags+xml"/>
  <Override PartName="/ppt/tags/tag52.xml" ContentType="application/vnd.openxmlformats-officedocument.presentationml.tags+xml"/>
  <Override PartName="/ppt/tags/tag81.xml" ContentType="application/vnd.openxmlformats-officedocument.presentationml.tags+xml"/>
  <Override PartName="/ppt/notesSlides/notesSlide12.xml" ContentType="application/vnd.openxmlformats-officedocument.presentationml.notesSlide+xml"/>
  <Override PartName="/ppt/tags/tag12.xml" ContentType="application/vnd.openxmlformats-officedocument.presentationml.tags+xml"/>
  <Override PartName="/ppt/tags/tag23.xml" ContentType="application/vnd.openxmlformats-officedocument.presentationml.tags+xml"/>
  <Override PartName="/ppt/tags/tag41.xml" ContentType="application/vnd.openxmlformats-officedocument.presentationml.tags+xml"/>
  <Override PartName="/ppt/notesSlides/notesSlide7.xml" ContentType="application/vnd.openxmlformats-officedocument.presentationml.notesSlide+xml"/>
  <Override PartName="/ppt/tags/tag70.xml" ContentType="application/vnd.openxmlformats-officedocument.presentationml.tag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ags/tag9.xml" ContentType="application/vnd.openxmlformats-officedocument.presentationml.tags+xml"/>
  <Override PartName="/ppt/tags/tag10.xml" ContentType="application/vnd.openxmlformats-officedocument.presentationml.tags+xml"/>
  <Override PartName="/ppt/tags/tag21.xml" ContentType="application/vnd.openxmlformats-officedocument.presentationml.tags+xml"/>
  <Override PartName="/ppt/tags/tag30.xml" ContentType="application/vnd.openxmlformats-officedocument.presentationml.tags+xml"/>
  <Override PartName="/ppt/notesSlides/notesSlide5.xml" ContentType="application/vnd.openxmlformats-officedocument.presentationml.notesSlide+xml"/>
  <Override PartName="/ppt/slides/slide5.xml" ContentType="application/vnd.openxmlformats-officedocument.presentationml.slide+xml"/>
  <Override PartName="/ppt/slideLayouts/slideLayout7.xml" ContentType="application/vnd.openxmlformats-officedocument.presentationml.slideLayout+xml"/>
  <Override PartName="/ppt/tags/tag7.xml" ContentType="application/vnd.openxmlformats-officedocument.presentationml.tags+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ags/tag5.xml" ContentType="application/vnd.openxmlformats-officedocument.presentationml.tags+xml"/>
  <Override PartName="/ppt/theme/theme2.xml" ContentType="application/vnd.openxmlformats-officedocument.theme+xml"/>
  <Override PartName="/ppt/tags/tag79.xml" ContentType="application/vnd.openxmlformats-officedocument.presentationml.tags+xml"/>
  <Override PartName="/ppt/slides/slide1.xml" ContentType="application/vnd.openxmlformats-officedocument.presentationml.slide+xml"/>
  <Default Extension="jpeg" ContentType="image/jpeg"/>
  <Override PartName="/ppt/slideLayouts/slideLayout3.xml" ContentType="application/vnd.openxmlformats-officedocument.presentationml.slideLayout+xml"/>
  <Override PartName="/ppt/tags/tag3.xml" ContentType="application/vnd.openxmlformats-officedocument.presentationml.tags+xml"/>
  <Override PartName="/ppt/tags/tag39.xml" ContentType="application/vnd.openxmlformats-officedocument.presentationml.tags+xml"/>
  <Override PartName="/ppt/tags/tag59.xml" ContentType="application/vnd.openxmlformats-officedocument.presentationml.tags+xml"/>
  <Override PartName="/ppt/tags/tag68.xml" ContentType="application/vnd.openxmlformats-officedocument.presentationml.tags+xml"/>
  <Override PartName="/ppt/tags/tag77.xml" ContentType="application/vnd.openxmlformats-officedocument.presentationml.tags+xml"/>
  <Override PartName="/ppt/tags/tag86.xml" ContentType="application/vnd.openxmlformats-officedocument.presentationml.tags+xml"/>
  <Override PartName="/ppt/presentation.xml" ContentType="application/vnd.openxmlformats-officedocument.presentationml.presentation.main+xml"/>
  <Override PartName="/ppt/tags/tag1.xml" ContentType="application/vnd.openxmlformats-officedocument.presentationml.tags+xml"/>
  <Override PartName="/ppt/slideLayouts/slideLayout1.xml" ContentType="application/vnd.openxmlformats-officedocument.presentationml.slideLayout+xml"/>
  <Override PartName="/ppt/tags/tag19.xml" ContentType="application/vnd.openxmlformats-officedocument.presentationml.tags+xml"/>
  <Override PartName="/ppt/tags/tag28.xml" ContentType="application/vnd.openxmlformats-officedocument.presentationml.tags+xml"/>
  <Override PartName="/ppt/tags/tag37.xml" ContentType="application/vnd.openxmlformats-officedocument.presentationml.tags+xml"/>
  <Override PartName="/ppt/tags/tag48.xml" ContentType="application/vnd.openxmlformats-officedocument.presentationml.tags+xml"/>
  <Override PartName="/ppt/tags/tag57.xml" ContentType="application/vnd.openxmlformats-officedocument.presentationml.tags+xml"/>
  <Override PartName="/ppt/tags/tag66.xml" ContentType="application/vnd.openxmlformats-officedocument.presentationml.tags+xml"/>
  <Override PartName="/ppt/tags/tag75.xml" ContentType="application/vnd.openxmlformats-officedocument.presentationml.tags+xml"/>
  <Override PartName="/ppt/tags/tag84.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tags/tag17.xml" ContentType="application/vnd.openxmlformats-officedocument.presentationml.tags+xml"/>
  <Override PartName="/ppt/tags/tag26.xml" ContentType="application/vnd.openxmlformats-officedocument.presentationml.tags+xml"/>
  <Override PartName="/ppt/tags/tag35.xml" ContentType="application/vnd.openxmlformats-officedocument.presentationml.tags+xml"/>
  <Override PartName="/ppt/tags/tag46.xml" ContentType="application/vnd.openxmlformats-officedocument.presentationml.tags+xml"/>
  <Override PartName="/ppt/tags/tag55.xml" ContentType="application/vnd.openxmlformats-officedocument.presentationml.tags+xml"/>
  <Override PartName="/ppt/tags/tag64.xml" ContentType="application/vnd.openxmlformats-officedocument.presentationml.tags+xml"/>
  <Override PartName="/ppt/tags/tag73.xml" ContentType="application/vnd.openxmlformats-officedocument.presentationml.tags+xml"/>
  <Override PartName="/ppt/tags/tag82.xml" ContentType="application/vnd.openxmlformats-officedocument.presentationml.tags+xml"/>
  <Override PartName="/ppt/slideLayouts/slideLayout10.xml" ContentType="application/vnd.openxmlformats-officedocument.presentationml.slideLayout+xml"/>
  <Override PartName="/ppt/tags/tag15.xml" ContentType="application/vnd.openxmlformats-officedocument.presentationml.tags+xml"/>
  <Override PartName="/ppt/tags/tag24.xml" ContentType="application/vnd.openxmlformats-officedocument.presentationml.tags+xml"/>
  <Override PartName="/ppt/tags/tag33.xml" ContentType="application/vnd.openxmlformats-officedocument.presentationml.tags+xml"/>
  <Override PartName="/ppt/tags/tag44.xml" ContentType="application/vnd.openxmlformats-officedocument.presentationml.tags+xml"/>
  <Override PartName="/ppt/tags/tag53.xml" ContentType="application/vnd.openxmlformats-officedocument.presentationml.tags+xml"/>
  <Override PartName="/ppt/tags/tag62.xml" ContentType="application/vnd.openxmlformats-officedocument.presentationml.tags+xml"/>
  <Override PartName="/ppt/notesSlides/notesSlide8.xml" ContentType="application/vnd.openxmlformats-officedocument.presentationml.notesSlide+xml"/>
  <Override PartName="/ppt/tags/tag71.xml" ContentType="application/vnd.openxmlformats-officedocument.presentationml.tags+xml"/>
  <Override PartName="/ppt/tags/tag80.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tags/tag22.xml" ContentType="application/vnd.openxmlformats-officedocument.presentationml.tags+xml"/>
  <Override PartName="/ppt/tags/tag31.xml" ContentType="application/vnd.openxmlformats-officedocument.presentationml.tags+xml"/>
  <Override PartName="/ppt/tags/tag40.xml" ContentType="application/vnd.openxmlformats-officedocument.presentationml.tags+xml"/>
  <Override PartName="/ppt/tags/tag42.xml" ContentType="application/vnd.openxmlformats-officedocument.presentationml.tags+xml"/>
  <Override PartName="/ppt/tags/tag51.xml" ContentType="application/vnd.openxmlformats-officedocument.presentationml.tags+xml"/>
  <Override PartName="/ppt/notesSlides/notesSlide6.xml" ContentType="application/vnd.openxmlformats-officedocument.presentationml.notesSlide+xml"/>
  <Override PartName="/ppt/tags/tag60.xml" ContentType="application/vnd.openxmlformats-officedocument.presentationml.tags+xml"/>
  <Override PartName="/ppt/slides/slide8.xml" ContentType="application/vnd.openxmlformats-officedocument.presentationml.slide+xml"/>
  <Override PartName="/ppt/tags/tag11.xml" ContentType="application/vnd.openxmlformats-officedocument.presentationml.tags+xml"/>
  <Override PartName="/ppt/tags/tag20.xml" ContentType="application/vnd.openxmlformats-officedocument.presentationml.tags+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2.xml" ContentType="application/vnd.openxmlformats-officedocument.presentationml.slide+xml"/>
  <Override PartName="/ppt/tags/tag2.xml" ContentType="application/vnd.openxmlformats-officedocument.presentationml.tags+xml"/>
  <Override PartName="/ppt/tags/tag58.xml" ContentType="application/vnd.openxmlformats-officedocument.presentationml.tags+xml"/>
  <Override PartName="/ppt/tags/tag69.xml" ContentType="application/vnd.openxmlformats-officedocument.presentationml.tags+xml"/>
  <Override PartName="/ppt/tags/tag87.xml" ContentType="application/vnd.openxmlformats-officedocument.presentationml.tags+xml"/>
  <Default Extension="rels" ContentType="application/vnd.openxmlformats-package.relationships+xml"/>
  <Override PartName="/ppt/tags/tag29.xml" ContentType="application/vnd.openxmlformats-officedocument.presentationml.tags+xml"/>
  <Override PartName="/ppt/tags/tag47.xml" ContentType="application/vnd.openxmlformats-officedocument.presentationml.tags+xml"/>
  <Override PartName="/ppt/tags/tag76.xml" ContentType="application/vnd.openxmlformats-officedocument.presentationml.tags+xml"/>
  <Override PartName="/ppt/slides/slide12.xml" ContentType="application/vnd.openxmlformats-officedocument.presentationml.slide+xml"/>
  <Override PartName="/ppt/slideLayouts/slideLayout11.xml" ContentType="application/vnd.openxmlformats-officedocument.presentationml.slideLayout+xml"/>
  <Override PartName="/ppt/tags/tag18.xml" ContentType="application/vnd.openxmlformats-officedocument.presentationml.tags+xml"/>
  <Override PartName="/ppt/tags/tag36.xml" ContentType="application/vnd.openxmlformats-officedocument.presentationml.tags+xml"/>
  <Override PartName="/ppt/tags/tag54.xml" ContentType="application/vnd.openxmlformats-officedocument.presentationml.tags+xml"/>
  <Override PartName="/ppt/tags/tag65.xml" ContentType="application/vnd.openxmlformats-officedocument.presentationml.tags+xml"/>
  <Override PartName="/ppt/tags/tag83.xml" ContentType="application/vnd.openxmlformats-officedocument.presentationml.tags+xml"/>
  <Override PartName="/ppt/tags/tag14.xml" ContentType="application/vnd.openxmlformats-officedocument.presentationml.tags+xml"/>
  <Override PartName="/ppt/tags/tag25.xml" ContentType="application/vnd.openxmlformats-officedocument.presentationml.tags+xml"/>
  <Override PartName="/ppt/tags/tag43.xml" ContentType="application/vnd.openxmlformats-officedocument.presentationml.tags+xml"/>
  <Override PartName="/ppt/tags/tag61.xml" ContentType="application/vnd.openxmlformats-officedocument.presentationml.tags+xml"/>
  <Override PartName="/ppt/notesSlides/notesSlide9.xml" ContentType="application/vnd.openxmlformats-officedocument.presentationml.notesSlide+xml"/>
  <Override PartName="/ppt/tags/tag72.xml" ContentType="application/vnd.openxmlformats-officedocument.presentationml.tags+xml"/>
  <Override PartName="/ppt/tags/tag32.xml" ContentType="application/vnd.openxmlformats-officedocument.presentationml.tags+xml"/>
  <Override PartName="/ppt/tags/tag50.xml" ContentType="application/vnd.openxmlformats-officedocument.presentationml.tags+xml"/>
  <Override PartName="/ppt/notesSlides/notesSlide1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56" r:id="rId2"/>
    <p:sldId id="258" r:id="rId3"/>
    <p:sldId id="257" r:id="rId4"/>
    <p:sldId id="259" r:id="rId5"/>
    <p:sldId id="260" r:id="rId6"/>
    <p:sldId id="261" r:id="rId7"/>
    <p:sldId id="262" r:id="rId8"/>
    <p:sldId id="263" r:id="rId9"/>
    <p:sldId id="264" r:id="rId10"/>
    <p:sldId id="265" r:id="rId11"/>
    <p:sldId id="266" r:id="rId12"/>
    <p:sldId id="267" r:id="rId13"/>
  </p:sldIdLst>
  <p:sldSz cx="9144000" cy="6858000" type="screen4x3"/>
  <p:notesSz cx="6858000" cy="9144000"/>
  <p:custDataLst>
    <p:tags r:id="rId1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3F6D97"/>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524" autoAdjust="0"/>
    <p:restoredTop sz="91215" autoAdjust="0"/>
  </p:normalViewPr>
  <p:slideViewPr>
    <p:cSldViewPr>
      <p:cViewPr varScale="1">
        <p:scale>
          <a:sx n="97" d="100"/>
          <a:sy n="97" d="100"/>
        </p:scale>
        <p:origin x="-1140" y="-10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00D2922-E8EC-4FF4-9324-73450343A5AD}" type="datetimeFigureOut">
              <a:rPr lang="en-US" smtClean="0"/>
              <a:pPr/>
              <a:t>10/3/2013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DD2EB0D-F580-4DBB-83D4-D8E29FB932FF}" type="slidenum">
              <a:rPr lang="en-US" smtClean="0"/>
              <a:pPr/>
              <a:t>‹#›</a:t>
            </a:fld>
            <a:endParaRPr lang="en-US"/>
          </a:p>
        </p:txBody>
      </p:sp>
    </p:spTree>
    <p:extLst>
      <p:ext uri="{BB962C8B-B14F-4D97-AF65-F5344CB8AC3E}">
        <p14:creationId xmlns:p14="http://schemas.microsoft.com/office/powerpoint/2010/main" xmlns="" val="13256379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Today is the first</a:t>
            </a:r>
            <a:r>
              <a:rPr lang="en-US" baseline="0" dirty="0" smtClean="0"/>
              <a:t> lesson in our unit on animal habitats.  Let’s take a look and see what we find. </a:t>
            </a:r>
          </a:p>
          <a:p>
            <a:endParaRPr lang="en-US" dirty="0"/>
          </a:p>
        </p:txBody>
      </p:sp>
      <p:sp>
        <p:nvSpPr>
          <p:cNvPr id="4" name="Slide Number Placeholder 3"/>
          <p:cNvSpPr>
            <a:spLocks noGrp="1"/>
          </p:cNvSpPr>
          <p:nvPr>
            <p:ph type="sldNum" sz="quarter" idx="10"/>
          </p:nvPr>
        </p:nvSpPr>
        <p:spPr/>
        <p:txBody>
          <a:bodyPr/>
          <a:lstStyle/>
          <a:p>
            <a:fld id="{1DD2EB0D-F580-4DBB-83D4-D8E29FB932FF}" type="slidenum">
              <a:rPr lang="en-US" smtClean="0"/>
              <a:pPr/>
              <a:t>1</a:t>
            </a:fld>
            <a:endParaRPr lang="en-US"/>
          </a:p>
        </p:txBody>
      </p:sp>
    </p:spTree>
    <p:extLst>
      <p:ext uri="{BB962C8B-B14F-4D97-AF65-F5344CB8AC3E}">
        <p14:creationId xmlns:p14="http://schemas.microsoft.com/office/powerpoint/2010/main" xmlns="" val="22587304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compare a coral reef habitat and a tropical rainforest </a:t>
            </a:r>
            <a:r>
              <a:rPr lang="en-US" baseline="0" dirty="0" smtClean="0"/>
              <a:t>habitat.  How are they the same?”</a:t>
            </a:r>
          </a:p>
          <a:p>
            <a:endParaRPr lang="en-US" baseline="0" dirty="0" smtClean="0"/>
          </a:p>
          <a:p>
            <a:r>
              <a:rPr lang="en-US" b="1" baseline="0" dirty="0" smtClean="0"/>
              <a:t>Allow students chances to provide answers.  If students have difficulty providing answers, give choice and ask them to pick.  Possible answers include: </a:t>
            </a:r>
            <a:endParaRPr lang="en-US" b="0" baseline="0" dirty="0" smtClean="0"/>
          </a:p>
          <a:p>
            <a:endParaRPr lang="en-US" b="0" dirty="0" smtClean="0"/>
          </a:p>
          <a:p>
            <a:r>
              <a:rPr lang="en-US" b="0" dirty="0" smtClean="0"/>
              <a:t>Both have lots</a:t>
            </a:r>
            <a:r>
              <a:rPr lang="en-US" b="0" baseline="0" dirty="0" smtClean="0"/>
              <a:t> of water</a:t>
            </a:r>
          </a:p>
          <a:p>
            <a:r>
              <a:rPr lang="en-US" b="0" baseline="0" dirty="0" smtClean="0"/>
              <a:t>Both have lots of places for animals to hide</a:t>
            </a:r>
          </a:p>
          <a:p>
            <a:endParaRPr lang="en-US" b="0" baseline="0" dirty="0" smtClean="0"/>
          </a:p>
          <a:p>
            <a:r>
              <a:rPr lang="en-US" b="0" baseline="0" dirty="0" smtClean="0"/>
              <a:t>“How are they different?”</a:t>
            </a:r>
          </a:p>
          <a:p>
            <a:endParaRPr lang="en-US" b="0" baseline="0" dirty="0" smtClean="0"/>
          </a:p>
          <a:p>
            <a:r>
              <a:rPr lang="en-US" b="1" baseline="0" dirty="0" smtClean="0"/>
              <a:t>Allow students chances to provide answers.  Possible answers include: </a:t>
            </a:r>
            <a:endParaRPr lang="en-US" b="0" baseline="0" dirty="0" smtClean="0"/>
          </a:p>
          <a:p>
            <a:endParaRPr lang="en-US" b="0" dirty="0" smtClean="0"/>
          </a:p>
          <a:p>
            <a:r>
              <a:rPr lang="en-US" b="0" dirty="0" smtClean="0"/>
              <a:t>Coral reefs are made up of</a:t>
            </a:r>
            <a:r>
              <a:rPr lang="en-US" b="0" baseline="0" dirty="0" smtClean="0"/>
              <a:t> coral.</a:t>
            </a:r>
            <a:endParaRPr lang="en-US" b="0" dirty="0" smtClean="0"/>
          </a:p>
          <a:p>
            <a:r>
              <a:rPr lang="en-US" b="0" dirty="0" smtClean="0"/>
              <a:t>Coral reefs have lots of</a:t>
            </a:r>
            <a:r>
              <a:rPr lang="en-US" b="0" baseline="0" dirty="0" smtClean="0"/>
              <a:t> different fish.</a:t>
            </a:r>
            <a:endParaRPr lang="en-US" b="0" dirty="0" smtClean="0"/>
          </a:p>
          <a:p>
            <a:endParaRPr lang="en-US" b="0" dirty="0" smtClean="0"/>
          </a:p>
          <a:p>
            <a:r>
              <a:rPr lang="en-US" b="0" dirty="0" smtClean="0"/>
              <a:t>Tropical rainforests have trees.</a:t>
            </a:r>
            <a:endParaRPr lang="en-US" b="0" baseline="0" dirty="0" smtClean="0"/>
          </a:p>
          <a:p>
            <a:r>
              <a:rPr lang="en-US" b="0" dirty="0" smtClean="0"/>
              <a:t>Tropical rainforests have lots of different</a:t>
            </a:r>
            <a:r>
              <a:rPr lang="en-US" b="0" baseline="0" dirty="0" smtClean="0"/>
              <a:t> animals including people. </a:t>
            </a:r>
            <a:endParaRPr lang="en-US" b="0" dirty="0"/>
          </a:p>
        </p:txBody>
      </p:sp>
      <p:sp>
        <p:nvSpPr>
          <p:cNvPr id="4" name="Slide Number Placeholder 3"/>
          <p:cNvSpPr>
            <a:spLocks noGrp="1"/>
          </p:cNvSpPr>
          <p:nvPr>
            <p:ph type="sldNum" sz="quarter" idx="10"/>
          </p:nvPr>
        </p:nvSpPr>
        <p:spPr/>
        <p:txBody>
          <a:bodyPr/>
          <a:lstStyle/>
          <a:p>
            <a:fld id="{1DD2EB0D-F580-4DBB-83D4-D8E29FB932FF}" type="slidenum">
              <a:rPr lang="en-US" smtClean="0"/>
              <a:pPr/>
              <a:t>10</a:t>
            </a:fld>
            <a:endParaRPr lang="en-US"/>
          </a:p>
        </p:txBody>
      </p:sp>
    </p:spTree>
    <p:extLst>
      <p:ext uri="{BB962C8B-B14F-4D97-AF65-F5344CB8AC3E}">
        <p14:creationId xmlns:p14="http://schemas.microsoft.com/office/powerpoint/2010/main" xmlns="" val="1399910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have learned</a:t>
            </a:r>
            <a:r>
              <a:rPr lang="en-US" baseline="0" dirty="0" smtClean="0"/>
              <a:t> about many habitats today.  </a:t>
            </a:r>
            <a:r>
              <a:rPr lang="en-US" dirty="0" smtClean="0"/>
              <a:t>Habitats</a:t>
            </a:r>
            <a:r>
              <a:rPr lang="en-US" baseline="0" dirty="0" smtClean="0"/>
              <a:t> can be similar or different.  But all habitats provide the things that animals need.  These things are food, water, and shelter. </a:t>
            </a:r>
            <a:endParaRPr lang="en-US" dirty="0"/>
          </a:p>
        </p:txBody>
      </p:sp>
      <p:sp>
        <p:nvSpPr>
          <p:cNvPr id="4" name="Slide Number Placeholder 3"/>
          <p:cNvSpPr>
            <a:spLocks noGrp="1"/>
          </p:cNvSpPr>
          <p:nvPr>
            <p:ph type="sldNum" sz="quarter" idx="10"/>
          </p:nvPr>
        </p:nvSpPr>
        <p:spPr/>
        <p:txBody>
          <a:bodyPr/>
          <a:lstStyle/>
          <a:p>
            <a:fld id="{1DD2EB0D-F580-4DBB-83D4-D8E29FB932FF}" type="slidenum">
              <a:rPr lang="en-US" smtClean="0"/>
              <a:pPr/>
              <a:t>11</a:t>
            </a:fld>
            <a:endParaRPr lang="en-US"/>
          </a:p>
        </p:txBody>
      </p:sp>
    </p:spTree>
    <p:extLst>
      <p:ext uri="{BB962C8B-B14F-4D97-AF65-F5344CB8AC3E}">
        <p14:creationId xmlns:p14="http://schemas.microsoft.com/office/powerpoint/2010/main" xmlns="" val="33187201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it’s your turn</a:t>
            </a:r>
            <a:r>
              <a:rPr lang="en-US" baseline="0" dirty="0" smtClean="0"/>
              <a:t> to compare habitats.</a:t>
            </a:r>
            <a:endParaRPr lang="en-US" dirty="0"/>
          </a:p>
        </p:txBody>
      </p:sp>
      <p:sp>
        <p:nvSpPr>
          <p:cNvPr id="4" name="Slide Number Placeholder 3"/>
          <p:cNvSpPr>
            <a:spLocks noGrp="1"/>
          </p:cNvSpPr>
          <p:nvPr>
            <p:ph type="sldNum" sz="quarter" idx="10"/>
          </p:nvPr>
        </p:nvSpPr>
        <p:spPr/>
        <p:txBody>
          <a:bodyPr/>
          <a:lstStyle/>
          <a:p>
            <a:fld id="{1DD2EB0D-F580-4DBB-83D4-D8E29FB932FF}" type="slidenum">
              <a:rPr lang="en-US" smtClean="0"/>
              <a:pPr/>
              <a:t>12</a:t>
            </a:fld>
            <a:endParaRPr lang="en-US"/>
          </a:p>
        </p:txBody>
      </p:sp>
    </p:spTree>
    <p:extLst>
      <p:ext uri="{BB962C8B-B14F-4D97-AF65-F5344CB8AC3E}">
        <p14:creationId xmlns:p14="http://schemas.microsoft.com/office/powerpoint/2010/main" xmlns="" val="35587371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know that all</a:t>
            </a:r>
            <a:r>
              <a:rPr lang="en-US" baseline="0" dirty="0" smtClean="0"/>
              <a:t> animals need food, water, and a way to stay safe.  </a:t>
            </a:r>
            <a:r>
              <a:rPr lang="en-US" dirty="0" smtClean="0"/>
              <a:t>These pandas are eating bamboo.</a:t>
            </a:r>
            <a:r>
              <a:rPr lang="en-US" baseline="0" dirty="0" smtClean="0"/>
              <a:t>  This fox is drinking water.  This squirrel is hiding in a tree. All animals find ways to get what they need. </a:t>
            </a:r>
            <a:endParaRPr lang="en-US" dirty="0"/>
          </a:p>
        </p:txBody>
      </p:sp>
      <p:sp>
        <p:nvSpPr>
          <p:cNvPr id="4" name="Slide Number Placeholder 3"/>
          <p:cNvSpPr>
            <a:spLocks noGrp="1"/>
          </p:cNvSpPr>
          <p:nvPr>
            <p:ph type="sldNum" sz="quarter" idx="10"/>
          </p:nvPr>
        </p:nvSpPr>
        <p:spPr/>
        <p:txBody>
          <a:bodyPr/>
          <a:lstStyle/>
          <a:p>
            <a:fld id="{1DD2EB0D-F580-4DBB-83D4-D8E29FB932FF}" type="slidenum">
              <a:rPr lang="en-US" smtClean="0"/>
              <a:pPr/>
              <a:t>2</a:t>
            </a:fld>
            <a:endParaRPr lang="en-US"/>
          </a:p>
        </p:txBody>
      </p:sp>
    </p:spTree>
    <p:extLst>
      <p:ext uri="{BB962C8B-B14F-4D97-AF65-F5344CB8AC3E}">
        <p14:creationId xmlns:p14="http://schemas.microsoft.com/office/powerpoint/2010/main" xmlns="" val="27779803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solidFill>
                  <a:schemeClr val="accent2">
                    <a:lumMod val="75000"/>
                  </a:schemeClr>
                </a:solidFill>
                <a:latin typeface="Century Gothic" pitchFamily="34" charset="0"/>
              </a:rPr>
              <a:t>What animals need is related to where they live or their </a:t>
            </a:r>
            <a:r>
              <a:rPr lang="en-US" sz="1200" b="1" dirty="0" smtClean="0">
                <a:solidFill>
                  <a:schemeClr val="accent2">
                    <a:lumMod val="75000"/>
                  </a:schemeClr>
                </a:solidFill>
                <a:latin typeface="Century Gothic" pitchFamily="34" charset="0"/>
              </a:rPr>
              <a:t>habitat</a:t>
            </a:r>
            <a:r>
              <a:rPr lang="en-US" sz="1200" dirty="0" smtClean="0">
                <a:solidFill>
                  <a:schemeClr val="accent2">
                    <a:lumMod val="75000"/>
                  </a:schemeClr>
                </a:solidFill>
                <a:latin typeface="Century Gothic" pitchFamily="34" charset="0"/>
              </a:rPr>
              <a:t>. Even though animal</a:t>
            </a:r>
            <a:r>
              <a:rPr lang="en-US" sz="1200" baseline="0" dirty="0" smtClean="0">
                <a:solidFill>
                  <a:schemeClr val="accent2">
                    <a:lumMod val="75000"/>
                  </a:schemeClr>
                </a:solidFill>
                <a:latin typeface="Century Gothic" pitchFamily="34" charset="0"/>
              </a:rPr>
              <a:t> </a:t>
            </a:r>
            <a:r>
              <a:rPr lang="en-US" sz="1200" b="1" baseline="0" dirty="0" smtClean="0">
                <a:solidFill>
                  <a:schemeClr val="accent2">
                    <a:lumMod val="75000"/>
                  </a:schemeClr>
                </a:solidFill>
                <a:latin typeface="Century Gothic" pitchFamily="34" charset="0"/>
              </a:rPr>
              <a:t>habitats</a:t>
            </a:r>
            <a:r>
              <a:rPr lang="en-US" sz="1200" baseline="0" dirty="0" smtClean="0">
                <a:solidFill>
                  <a:schemeClr val="accent2">
                    <a:lumMod val="75000"/>
                  </a:schemeClr>
                </a:solidFill>
                <a:latin typeface="Century Gothic" pitchFamily="34" charset="0"/>
              </a:rPr>
              <a:t> are very different, all animals find a way to get what they need.  Look at all these habitats. I wonder what’s special about each one.</a:t>
            </a:r>
            <a:endParaRPr lang="en-US" dirty="0"/>
          </a:p>
        </p:txBody>
      </p:sp>
      <p:sp>
        <p:nvSpPr>
          <p:cNvPr id="4" name="Slide Number Placeholder 3"/>
          <p:cNvSpPr>
            <a:spLocks noGrp="1"/>
          </p:cNvSpPr>
          <p:nvPr>
            <p:ph type="sldNum" sz="quarter" idx="10"/>
          </p:nvPr>
        </p:nvSpPr>
        <p:spPr/>
        <p:txBody>
          <a:bodyPr/>
          <a:lstStyle/>
          <a:p>
            <a:fld id="{1DD2EB0D-F580-4DBB-83D4-D8E29FB932FF}" type="slidenum">
              <a:rPr lang="en-US" smtClean="0"/>
              <a:pPr/>
              <a:t>3</a:t>
            </a:fld>
            <a:endParaRPr lang="en-US"/>
          </a:p>
        </p:txBody>
      </p:sp>
    </p:spTree>
    <p:extLst>
      <p:ext uri="{BB962C8B-B14F-4D97-AF65-F5344CB8AC3E}">
        <p14:creationId xmlns:p14="http://schemas.microsoft.com/office/powerpoint/2010/main" xmlns="" val="36446660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caves, animals</a:t>
            </a:r>
            <a:r>
              <a:rPr lang="en-US" baseline="0" dirty="0" smtClean="0"/>
              <a:t> don’t have a lot of light, so it’s hard to see. Some animals have to feel their way around.  There are very few plants that grow inside caves, so animals have to leave to find food and water. It’s cool inside caves, so many animals like bats huddle together to stay warm.  </a:t>
            </a:r>
          </a:p>
        </p:txBody>
      </p:sp>
      <p:sp>
        <p:nvSpPr>
          <p:cNvPr id="4" name="Slide Number Placeholder 3"/>
          <p:cNvSpPr>
            <a:spLocks noGrp="1"/>
          </p:cNvSpPr>
          <p:nvPr>
            <p:ph type="sldNum" sz="quarter" idx="10"/>
          </p:nvPr>
        </p:nvSpPr>
        <p:spPr/>
        <p:txBody>
          <a:bodyPr/>
          <a:lstStyle/>
          <a:p>
            <a:fld id="{1DD2EB0D-F580-4DBB-83D4-D8E29FB932FF}" type="slidenum">
              <a:rPr lang="en-US" smtClean="0"/>
              <a:pPr/>
              <a:t>4</a:t>
            </a:fld>
            <a:endParaRPr lang="en-US"/>
          </a:p>
        </p:txBody>
      </p:sp>
    </p:spTree>
    <p:extLst>
      <p:ext uri="{BB962C8B-B14F-4D97-AF65-F5344CB8AC3E}">
        <p14:creationId xmlns:p14="http://schemas.microsoft.com/office/powerpoint/2010/main" xmlns="" val="32220343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Outback</a:t>
            </a:r>
            <a:r>
              <a:rPr lang="en-US" baseline="0" dirty="0" smtClean="0"/>
              <a:t> </a:t>
            </a:r>
            <a:r>
              <a:rPr lang="en-US" dirty="0" smtClean="0"/>
              <a:t>habitat</a:t>
            </a:r>
            <a:r>
              <a:rPr lang="en-US" baseline="0" dirty="0" smtClean="0"/>
              <a:t> has few trees and dry grasses. The Outback habitat is very dry and hot.  Animals rest during the day when it’s hot and eat when it is cool.  It’s hard to find water in the Outback, but animals can eat plants that hold water.  To stay safe, animals can hide in the grasses or use camouflage so predators can’t see them. Camouflage means that animals can look like their environment so they become hard to see.  We just learned about two habitats, let’s compare them. </a:t>
            </a:r>
            <a:endParaRPr lang="en-US" dirty="0"/>
          </a:p>
        </p:txBody>
      </p:sp>
      <p:sp>
        <p:nvSpPr>
          <p:cNvPr id="4" name="Slide Number Placeholder 3"/>
          <p:cNvSpPr>
            <a:spLocks noGrp="1"/>
          </p:cNvSpPr>
          <p:nvPr>
            <p:ph type="sldNum" sz="quarter" idx="10"/>
          </p:nvPr>
        </p:nvSpPr>
        <p:spPr/>
        <p:txBody>
          <a:bodyPr/>
          <a:lstStyle/>
          <a:p>
            <a:fld id="{1DD2EB0D-F580-4DBB-83D4-D8E29FB932FF}" type="slidenum">
              <a:rPr lang="en-US" smtClean="0"/>
              <a:pPr/>
              <a:t>5</a:t>
            </a:fld>
            <a:endParaRPr lang="en-US"/>
          </a:p>
        </p:txBody>
      </p:sp>
    </p:spTree>
    <p:extLst>
      <p:ext uri="{BB962C8B-B14F-4D97-AF65-F5344CB8AC3E}">
        <p14:creationId xmlns:p14="http://schemas.microsoft.com/office/powerpoint/2010/main" xmlns="" val="33375142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When</a:t>
            </a:r>
            <a:r>
              <a:rPr lang="en-US" baseline="0" dirty="0" smtClean="0"/>
              <a:t> you compare things, you show how the are they same and different.  Look at these two balls, at their shape, size, color, and the way we use them.  We know they’re both balls, they’re round, and they’re used in sports. That’s how they are the same. But we can also think about what makes them special and different from each other. The sports that use the balls are different, the size is different, what they’re made of is different, and what they feel like is different.  Just like we can compare two different balls, we can also compare animal </a:t>
            </a:r>
            <a:r>
              <a:rPr lang="en-US" b="1" baseline="0" dirty="0" smtClean="0"/>
              <a:t>habitats</a:t>
            </a:r>
            <a:r>
              <a:rPr lang="en-US" baseline="0" dirty="0" smtClean="0"/>
              <a:t> and think about how they’re the same and different. So let’s compare our cave </a:t>
            </a:r>
            <a:r>
              <a:rPr lang="en-US" b="1" baseline="0" dirty="0" smtClean="0"/>
              <a:t>habitat</a:t>
            </a:r>
            <a:r>
              <a:rPr lang="en-US" baseline="0" dirty="0" smtClean="0"/>
              <a:t> and our Outback </a:t>
            </a:r>
            <a:r>
              <a:rPr lang="en-US" b="1" baseline="0" dirty="0" smtClean="0"/>
              <a:t>habitat</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E8D03708-430C-432F-9DEA-AA11ABF0AC9E}"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see how</a:t>
            </a:r>
            <a:r>
              <a:rPr lang="en-US" baseline="0" dirty="0" smtClean="0"/>
              <a:t> a cave habitat and an Outback habitat are alike and different.  Both have many places for animals to hide and animals can find the food they need in both habitats. How are they different? A cave habitat is dark and there are few plants. In caves, many animals can’t see or are blind so they have to feel their way around.  An outback habitat has lots of light. It’s also very dry.  Animals in the outback have good eyesight so they can spot a predator or prey from far away.</a:t>
            </a:r>
            <a:endParaRPr lang="en-US" dirty="0"/>
          </a:p>
        </p:txBody>
      </p:sp>
      <p:sp>
        <p:nvSpPr>
          <p:cNvPr id="4" name="Slide Number Placeholder 3"/>
          <p:cNvSpPr>
            <a:spLocks noGrp="1"/>
          </p:cNvSpPr>
          <p:nvPr>
            <p:ph type="sldNum" sz="quarter" idx="10"/>
          </p:nvPr>
        </p:nvSpPr>
        <p:spPr/>
        <p:txBody>
          <a:bodyPr/>
          <a:lstStyle/>
          <a:p>
            <a:fld id="{1DD2EB0D-F580-4DBB-83D4-D8E29FB932FF}" type="slidenum">
              <a:rPr lang="en-US" smtClean="0"/>
              <a:pPr/>
              <a:t>7</a:t>
            </a:fld>
            <a:endParaRPr lang="en-US"/>
          </a:p>
        </p:txBody>
      </p:sp>
    </p:spTree>
    <p:extLst>
      <p:ext uri="{BB962C8B-B14F-4D97-AF65-F5344CB8AC3E}">
        <p14:creationId xmlns:p14="http://schemas.microsoft.com/office/powerpoint/2010/main" xmlns="" val="24911528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t>
            </a:r>
            <a:r>
              <a:rPr lang="en-US" baseline="0" dirty="0" smtClean="0"/>
              <a:t> coral reef looks like a plant or rock, but it is made from the shell of animals called coral.  All animals that live in the coral reef depend on one another. Some animals eat plants, some eat other animals, and some animals eat leftovers.  Animals work together to stay safe.  The coral reef has lots of places for animals to hide. </a:t>
            </a:r>
            <a:endParaRPr lang="en-US" dirty="0"/>
          </a:p>
        </p:txBody>
      </p:sp>
      <p:sp>
        <p:nvSpPr>
          <p:cNvPr id="4" name="Slide Number Placeholder 3"/>
          <p:cNvSpPr>
            <a:spLocks noGrp="1"/>
          </p:cNvSpPr>
          <p:nvPr>
            <p:ph type="sldNum" sz="quarter" idx="10"/>
          </p:nvPr>
        </p:nvSpPr>
        <p:spPr/>
        <p:txBody>
          <a:bodyPr/>
          <a:lstStyle/>
          <a:p>
            <a:fld id="{1DD2EB0D-F580-4DBB-83D4-D8E29FB932FF}" type="slidenum">
              <a:rPr lang="en-US" smtClean="0"/>
              <a:pPr/>
              <a:t>8</a:t>
            </a:fld>
            <a:endParaRPr lang="en-US"/>
          </a:p>
        </p:txBody>
      </p:sp>
    </p:spTree>
    <p:extLst>
      <p:ext uri="{BB962C8B-B14F-4D97-AF65-F5344CB8AC3E}">
        <p14:creationId xmlns:p14="http://schemas.microsoft.com/office/powerpoint/2010/main" xmlns="" val="31811033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 tropical</a:t>
            </a:r>
            <a:r>
              <a:rPr lang="en-US" sz="1200" kern="1200" baseline="0" dirty="0" smtClean="0">
                <a:solidFill>
                  <a:schemeClr val="tx1"/>
                </a:solidFill>
                <a:effectLst/>
                <a:latin typeface="+mn-lt"/>
                <a:ea typeface="+mn-ea"/>
                <a:cs typeface="+mn-cs"/>
              </a:rPr>
              <a:t> rainforest habitat is warm.  It rains all the time in the tropical rainforest, so it is also wet.  There are lots of trees and other vegetation in the tropical rainforest.  Vegetation means </a:t>
            </a:r>
            <a:r>
              <a:rPr lang="en-US" sz="1200" kern="1200" dirty="0" smtClean="0">
                <a:solidFill>
                  <a:schemeClr val="tx1"/>
                </a:solidFill>
                <a:latin typeface="+mn-lt"/>
                <a:ea typeface="+mn-ea"/>
                <a:cs typeface="+mn-cs"/>
              </a:rPr>
              <a:t>the plants growing in an area.</a:t>
            </a:r>
            <a:r>
              <a:rPr lang="en-US" sz="1200" kern="1200" baseline="0" dirty="0" smtClean="0">
                <a:solidFill>
                  <a:schemeClr val="tx1"/>
                </a:solidFill>
                <a:latin typeface="+mn-lt"/>
                <a:ea typeface="+mn-ea"/>
                <a:cs typeface="+mn-cs"/>
              </a:rPr>
              <a:t>  In the </a:t>
            </a:r>
            <a:r>
              <a:rPr lang="en-US" sz="1200" kern="1200" dirty="0" smtClean="0">
                <a:solidFill>
                  <a:schemeClr val="tx1"/>
                </a:solidFill>
                <a:effectLst/>
                <a:latin typeface="+mn-lt"/>
                <a:ea typeface="+mn-ea"/>
                <a:cs typeface="+mn-cs"/>
              </a:rPr>
              <a:t>tropical</a:t>
            </a:r>
            <a:r>
              <a:rPr lang="en-US" sz="1200" kern="1200" baseline="0" dirty="0" smtClean="0">
                <a:solidFill>
                  <a:schemeClr val="tx1"/>
                </a:solidFill>
                <a:effectLst/>
                <a:latin typeface="+mn-lt"/>
                <a:ea typeface="+mn-ea"/>
                <a:cs typeface="+mn-cs"/>
              </a:rPr>
              <a:t> rainforest, some a</a:t>
            </a:r>
            <a:r>
              <a:rPr lang="en-US" sz="1200" kern="1200" baseline="0" dirty="0" smtClean="0">
                <a:solidFill>
                  <a:schemeClr val="tx1"/>
                </a:solidFill>
                <a:latin typeface="+mn-lt"/>
                <a:ea typeface="+mn-ea"/>
                <a:cs typeface="+mn-cs"/>
              </a:rPr>
              <a:t>nimals eat other animals and some eat fruit and plants.  To stay safe, animals hide high in the trees.  In some tropical rainforests, you can even find people that live there!  </a:t>
            </a:r>
            <a:r>
              <a:rPr lang="en-US" sz="1200" kern="1200" dirty="0" smtClean="0">
                <a:solidFill>
                  <a:schemeClr val="tx1"/>
                </a:solidFill>
                <a:effectLst/>
                <a:latin typeface="+mn-lt"/>
                <a:ea typeface="+mn-ea"/>
                <a:cs typeface="+mn-cs"/>
              </a:rPr>
              <a:t>We just learned about two more habitats. Let’s compare them. This time, I want you to help me.</a:t>
            </a:r>
            <a:endParaRPr lang="en-US" dirty="0"/>
          </a:p>
        </p:txBody>
      </p:sp>
      <p:sp>
        <p:nvSpPr>
          <p:cNvPr id="4" name="Slide Number Placeholder 3"/>
          <p:cNvSpPr>
            <a:spLocks noGrp="1"/>
          </p:cNvSpPr>
          <p:nvPr>
            <p:ph type="sldNum" sz="quarter" idx="10"/>
          </p:nvPr>
        </p:nvSpPr>
        <p:spPr/>
        <p:txBody>
          <a:bodyPr/>
          <a:lstStyle/>
          <a:p>
            <a:fld id="{1DD2EB0D-F580-4DBB-83D4-D8E29FB932FF}" type="slidenum">
              <a:rPr lang="en-US" smtClean="0"/>
              <a:pPr/>
              <a:t>9</a:t>
            </a:fld>
            <a:endParaRPr lang="en-US"/>
          </a:p>
        </p:txBody>
      </p:sp>
    </p:spTree>
    <p:extLst>
      <p:ext uri="{BB962C8B-B14F-4D97-AF65-F5344CB8AC3E}">
        <p14:creationId xmlns:p14="http://schemas.microsoft.com/office/powerpoint/2010/main" xmlns="" val="16434507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slideMaster" Target="../slideMasters/slideMaster1.xml"/><Relationship Id="rId5" Type="http://schemas.openxmlformats.org/officeDocument/2006/relationships/tags" Target="../tags/tag15.xml"/><Relationship Id="rId4" Type="http://schemas.openxmlformats.org/officeDocument/2006/relationships/tags" Target="../tags/tag14.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slideMaster" Target="../slideMasters/slideMaster1.xml"/><Relationship Id="rId5" Type="http://schemas.openxmlformats.org/officeDocument/2006/relationships/tags" Target="../tags/tag20.xml"/><Relationship Id="rId4" Type="http://schemas.openxmlformats.org/officeDocument/2006/relationships/tags" Target="../tags/tag19.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28.xml"/><Relationship Id="rId3" Type="http://schemas.openxmlformats.org/officeDocument/2006/relationships/tags" Target="../tags/tag23.xml"/><Relationship Id="rId7" Type="http://schemas.openxmlformats.org/officeDocument/2006/relationships/tags" Target="../tags/tag27.xml"/><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9"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custDataLst>
              <p:tags r:id="rId1"/>
            </p:custDataLst>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custDataLst>
              <p:tags r:id="rId2"/>
            </p:custDataLst>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custDataLst>
              <p:tags r:id="rId3"/>
            </p:custDataLst>
          </p:nvPr>
        </p:nvSpPr>
        <p:spPr/>
        <p:txBody>
          <a:bodyPr/>
          <a:lstStyle/>
          <a:p>
            <a:fld id="{7676204F-D1E5-4D9A-997A-4FE3EA9609E1}" type="datetimeFigureOut">
              <a:rPr lang="en-US" smtClean="0"/>
              <a:pPr/>
              <a:t>10/3/2013</a:t>
            </a:fld>
            <a:endParaRPr lang="en-US"/>
          </a:p>
        </p:txBody>
      </p:sp>
      <p:sp>
        <p:nvSpPr>
          <p:cNvPr id="19" name="Footer Placeholder 18"/>
          <p:cNvSpPr>
            <a:spLocks noGrp="1"/>
          </p:cNvSpPr>
          <p:nvPr>
            <p:ph type="ftr" sz="quarter" idx="11"/>
            <p:custDataLst>
              <p:tags r:id="rId4"/>
            </p:custDataLst>
          </p:nvPr>
        </p:nvSpPr>
        <p:spPr/>
        <p:txBody>
          <a:bodyPr/>
          <a:lstStyle/>
          <a:p>
            <a:endParaRPr lang="en-US"/>
          </a:p>
        </p:txBody>
      </p:sp>
      <p:sp>
        <p:nvSpPr>
          <p:cNvPr id="27" name="Slide Number Placeholder 26"/>
          <p:cNvSpPr>
            <a:spLocks noGrp="1"/>
          </p:cNvSpPr>
          <p:nvPr>
            <p:ph type="sldNum" sz="quarter" idx="12"/>
            <p:custDataLst>
              <p:tags r:id="rId5"/>
            </p:custDataLst>
          </p:nvPr>
        </p:nvSpPr>
        <p:spPr/>
        <p:txBody>
          <a:bodyPr/>
          <a:lstStyle/>
          <a:p>
            <a:fld id="{04A0A757-9583-4D04-979F-17755C81EF85}"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676204F-D1E5-4D9A-997A-4FE3EA9609E1}" type="datetimeFigureOut">
              <a:rPr lang="en-US" smtClean="0"/>
              <a:pPr/>
              <a:t>10/3/2013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A0A757-9583-4D04-979F-17755C81EF8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676204F-D1E5-4D9A-997A-4FE3EA9609E1}" type="datetimeFigureOut">
              <a:rPr lang="en-US" smtClean="0"/>
              <a:pPr/>
              <a:t>10/3/2013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A0A757-9583-4D04-979F-17755C81EF8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kumimoji="0" lang="en-US" smtClean="0"/>
              <a:t>Click to edit Master title style</a:t>
            </a:r>
            <a:endParaRPr kumimoji="0" lang="en-US"/>
          </a:p>
        </p:txBody>
      </p:sp>
      <p:sp>
        <p:nvSpPr>
          <p:cNvPr id="3" name="Content Placeholder 2"/>
          <p:cNvSpPr>
            <a:spLocks noGrp="1"/>
          </p:cNvSpPr>
          <p:nvPr>
            <p:ph idx="1"/>
            <p:custDataLst>
              <p:tags r:id="rId2"/>
            </p:custDataLst>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custDataLst>
              <p:tags r:id="rId3"/>
            </p:custDataLst>
          </p:nvPr>
        </p:nvSpPr>
        <p:spPr/>
        <p:txBody>
          <a:bodyPr/>
          <a:lstStyle/>
          <a:p>
            <a:fld id="{7676204F-D1E5-4D9A-997A-4FE3EA9609E1}" type="datetimeFigureOut">
              <a:rPr lang="en-US" smtClean="0"/>
              <a:pPr/>
              <a:t>10/3/2013</a:t>
            </a:fld>
            <a:endParaRPr lang="en-US"/>
          </a:p>
        </p:txBody>
      </p:sp>
      <p:sp>
        <p:nvSpPr>
          <p:cNvPr id="5" name="Footer Placeholder 4"/>
          <p:cNvSpPr>
            <a:spLocks noGrp="1"/>
          </p:cNvSpPr>
          <p:nvPr>
            <p:ph type="ftr" sz="quarter" idx="11"/>
            <p:custDataLst>
              <p:tags r:id="rId4"/>
            </p:custDataLst>
          </p:nvPr>
        </p:nvSpPr>
        <p:spPr/>
        <p:txBody>
          <a:bodyPr/>
          <a:lstStyle/>
          <a:p>
            <a:endParaRPr lang="en-US"/>
          </a:p>
        </p:txBody>
      </p:sp>
      <p:sp>
        <p:nvSpPr>
          <p:cNvPr id="6" name="Slide Number Placeholder 5"/>
          <p:cNvSpPr>
            <a:spLocks noGrp="1"/>
          </p:cNvSpPr>
          <p:nvPr>
            <p:ph type="sldNum" sz="quarter" idx="12"/>
            <p:custDataLst>
              <p:tags r:id="rId5"/>
            </p:custDataLst>
          </p:nvPr>
        </p:nvSpPr>
        <p:spPr/>
        <p:txBody>
          <a:bodyPr/>
          <a:lstStyle/>
          <a:p>
            <a:fld id="{04A0A757-9583-4D04-979F-17755C81EF85}"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7676204F-D1E5-4D9A-997A-4FE3EA9609E1}" type="datetimeFigureOut">
              <a:rPr lang="en-US" smtClean="0"/>
              <a:pPr/>
              <a:t>10/3/2013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A0A757-9583-4D04-979F-17755C81EF85}"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676204F-D1E5-4D9A-997A-4FE3EA9609E1}" type="datetimeFigureOut">
              <a:rPr lang="en-US" smtClean="0"/>
              <a:pPr/>
              <a:t>10/3/2013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A0A757-9583-4D04-979F-17755C81EF8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custDataLst>
              <p:tags r:id="rId2"/>
            </p:custDataLst>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custDataLst>
              <p:tags r:id="rId3"/>
            </p:custDataLst>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custDataLst>
              <p:tags r:id="rId4"/>
            </p:custDataLst>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custDataLst>
              <p:tags r:id="rId5"/>
            </p:custDataLst>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custDataLst>
              <p:tags r:id="rId6"/>
            </p:custDataLst>
          </p:nvPr>
        </p:nvSpPr>
        <p:spPr/>
        <p:txBody>
          <a:bodyPr/>
          <a:lstStyle/>
          <a:p>
            <a:fld id="{7676204F-D1E5-4D9A-997A-4FE3EA9609E1}" type="datetimeFigureOut">
              <a:rPr lang="en-US" smtClean="0"/>
              <a:pPr/>
              <a:t>10/3/2013</a:t>
            </a:fld>
            <a:endParaRPr lang="en-US"/>
          </a:p>
        </p:txBody>
      </p:sp>
      <p:sp>
        <p:nvSpPr>
          <p:cNvPr id="8" name="Footer Placeholder 7"/>
          <p:cNvSpPr>
            <a:spLocks noGrp="1"/>
          </p:cNvSpPr>
          <p:nvPr>
            <p:ph type="ftr" sz="quarter" idx="11"/>
            <p:custDataLst>
              <p:tags r:id="rId7"/>
            </p:custDataLst>
          </p:nvPr>
        </p:nvSpPr>
        <p:spPr/>
        <p:txBody>
          <a:bodyPr/>
          <a:lstStyle/>
          <a:p>
            <a:endParaRPr lang="en-US"/>
          </a:p>
        </p:txBody>
      </p:sp>
      <p:sp>
        <p:nvSpPr>
          <p:cNvPr id="9" name="Slide Number Placeholder 8"/>
          <p:cNvSpPr>
            <a:spLocks noGrp="1"/>
          </p:cNvSpPr>
          <p:nvPr>
            <p:ph type="sldNum" sz="quarter" idx="12"/>
            <p:custDataLst>
              <p:tags r:id="rId8"/>
            </p:custDataLst>
          </p:nvPr>
        </p:nvSpPr>
        <p:spPr/>
        <p:txBody>
          <a:bodyPr/>
          <a:lstStyle/>
          <a:p>
            <a:fld id="{04A0A757-9583-4D04-979F-17755C81EF85}"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676204F-D1E5-4D9A-997A-4FE3EA9609E1}" type="datetimeFigureOut">
              <a:rPr lang="en-US" smtClean="0"/>
              <a:pPr/>
              <a:t>10/3/2013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A0A757-9583-4D04-979F-17755C81EF8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76204F-D1E5-4D9A-997A-4FE3EA9609E1}" type="datetimeFigureOut">
              <a:rPr lang="en-US" smtClean="0"/>
              <a:pPr/>
              <a:t>10/3/2013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4A0A757-9583-4D04-979F-17755C81EF8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676204F-D1E5-4D9A-997A-4FE3EA9609E1}" type="datetimeFigureOut">
              <a:rPr lang="en-US" smtClean="0"/>
              <a:pPr/>
              <a:t>10/3/2013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A0A757-9583-4D04-979F-17755C81EF8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676204F-D1E5-4D9A-997A-4FE3EA9609E1}" type="datetimeFigureOut">
              <a:rPr lang="en-US" smtClean="0"/>
              <a:pPr/>
              <a:t>10/3/2013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04A0A757-9583-4D04-979F-17755C81EF85}"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18" Type="http://schemas.openxmlformats.org/officeDocument/2006/relationships/tags" Target="../tags/tag7.xml"/><Relationship Id="rId3" Type="http://schemas.openxmlformats.org/officeDocument/2006/relationships/slideLayout" Target="../slideLayouts/slideLayout3.xml"/><Relationship Id="rId21" Type="http://schemas.openxmlformats.org/officeDocument/2006/relationships/tags" Target="../tags/tag10.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tags" Target="../tags/tag6.xml"/><Relationship Id="rId2" Type="http://schemas.openxmlformats.org/officeDocument/2006/relationships/slideLayout" Target="../slideLayouts/slideLayout2.xml"/><Relationship Id="rId16" Type="http://schemas.openxmlformats.org/officeDocument/2006/relationships/tags" Target="../tags/tag5.xml"/><Relationship Id="rId20" Type="http://schemas.openxmlformats.org/officeDocument/2006/relationships/tags" Target="../tags/tag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4.xml"/><Relationship Id="rId10" Type="http://schemas.openxmlformats.org/officeDocument/2006/relationships/slideLayout" Target="../slideLayouts/slideLayout10.xml"/><Relationship Id="rId19" Type="http://schemas.openxmlformats.org/officeDocument/2006/relationships/tags" Target="../tags/tag8.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custDataLst>
              <p:tags r:id="rId13"/>
            </p:custDataLst>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custDataLst>
              <p:tags r:id="rId14"/>
            </p:custDataLst>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b="0" i="0" u="none">
              <a:solidFill>
                <a:schemeClr val="tx1"/>
              </a:solidFill>
              <a:latin typeface="+mn-lt"/>
              <a:ea typeface="+mn-ea"/>
              <a:cs typeface="+mn-cs"/>
            </a:endParaRPr>
          </a:p>
        </p:txBody>
      </p:sp>
      <p:sp>
        <p:nvSpPr>
          <p:cNvPr id="9" name="Title Placeholder 8"/>
          <p:cNvSpPr>
            <a:spLocks noGrp="1"/>
          </p:cNvSpPr>
          <p:nvPr>
            <p:ph type="title"/>
            <p:custDataLst>
              <p:tags r:id="rId15"/>
            </p:custDataLst>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custDataLst>
              <p:tags r:id="rId16"/>
            </p:custDataLst>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custDataLst>
              <p:tags r:id="rId17"/>
            </p:custDataLst>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7676204F-D1E5-4D9A-997A-4FE3EA9609E1}" type="datetimeFigureOut">
              <a:rPr lang="en-US" smtClean="0"/>
              <a:pPr/>
              <a:t>10/3/2013</a:t>
            </a:fld>
            <a:endParaRPr lang="en-US"/>
          </a:p>
        </p:txBody>
      </p:sp>
      <p:sp>
        <p:nvSpPr>
          <p:cNvPr id="22" name="Footer Placeholder 21"/>
          <p:cNvSpPr>
            <a:spLocks noGrp="1"/>
          </p:cNvSpPr>
          <p:nvPr>
            <p:ph type="ftr" sz="quarter" idx="3"/>
            <p:custDataLst>
              <p:tags r:id="rId18"/>
            </p:custDataLst>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custDataLst>
              <p:tags r:id="rId19"/>
            </p:custDataLst>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04A0A757-9583-4D04-979F-17755C81EF85}"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custDataLst>
                <p:tags r:id="rId20"/>
              </p:custDataLst>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custDataLst>
                <p:tags r:id="rId21"/>
              </p:custDataLst>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i="0" u="none"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tags" Target="../tags/tag31.xml"/><Relationship Id="rId7" Type="http://schemas.openxmlformats.org/officeDocument/2006/relationships/notesSlide" Target="../notesSlides/notesSlide1.xml"/><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slideLayout" Target="../slideLayouts/slideLayout1.xml"/><Relationship Id="rId11" Type="http://schemas.openxmlformats.org/officeDocument/2006/relationships/image" Target="../media/image5.png"/><Relationship Id="rId5" Type="http://schemas.openxmlformats.org/officeDocument/2006/relationships/tags" Target="../tags/tag33.xml"/><Relationship Id="rId10" Type="http://schemas.openxmlformats.org/officeDocument/2006/relationships/image" Target="../media/image4.jpeg"/><Relationship Id="rId4" Type="http://schemas.openxmlformats.org/officeDocument/2006/relationships/tags" Target="../tags/tag32.xml"/><Relationship Id="rId9"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tags" Target="../tags/tag74.xml"/><Relationship Id="rId13" Type="http://schemas.openxmlformats.org/officeDocument/2006/relationships/image" Target="../media/image16.jpeg"/><Relationship Id="rId3" Type="http://schemas.openxmlformats.org/officeDocument/2006/relationships/tags" Target="../tags/tag69.xml"/><Relationship Id="rId7" Type="http://schemas.openxmlformats.org/officeDocument/2006/relationships/tags" Target="../tags/tag73.xml"/><Relationship Id="rId12" Type="http://schemas.openxmlformats.org/officeDocument/2006/relationships/image" Target="../media/image4.jpeg"/><Relationship Id="rId2" Type="http://schemas.openxmlformats.org/officeDocument/2006/relationships/tags" Target="../tags/tag68.xml"/><Relationship Id="rId1" Type="http://schemas.openxmlformats.org/officeDocument/2006/relationships/tags" Target="../tags/tag67.xml"/><Relationship Id="rId6" Type="http://schemas.openxmlformats.org/officeDocument/2006/relationships/tags" Target="../tags/tag72.xml"/><Relationship Id="rId11" Type="http://schemas.openxmlformats.org/officeDocument/2006/relationships/notesSlide" Target="../notesSlides/notesSlide10.xml"/><Relationship Id="rId5" Type="http://schemas.openxmlformats.org/officeDocument/2006/relationships/tags" Target="../tags/tag71.xml"/><Relationship Id="rId10" Type="http://schemas.openxmlformats.org/officeDocument/2006/relationships/slideLayout" Target="../slideLayouts/slideLayout2.xml"/><Relationship Id="rId4" Type="http://schemas.openxmlformats.org/officeDocument/2006/relationships/tags" Target="../tags/tag70.xml"/><Relationship Id="rId9" Type="http://schemas.openxmlformats.org/officeDocument/2006/relationships/tags" Target="../tags/tag75.xml"/></Relationships>
</file>

<file path=ppt/slides/_rels/slide11.xml.rels><?xml version="1.0" encoding="UTF-8" standalone="yes"?>
<Relationships xmlns="http://schemas.openxmlformats.org/package/2006/relationships"><Relationship Id="rId8" Type="http://schemas.openxmlformats.org/officeDocument/2006/relationships/notesSlide" Target="../notesSlides/notesSlide11.xml"/><Relationship Id="rId13" Type="http://schemas.openxmlformats.org/officeDocument/2006/relationships/image" Target="../media/image20.jpeg"/><Relationship Id="rId3" Type="http://schemas.openxmlformats.org/officeDocument/2006/relationships/tags" Target="../tags/tag78.xml"/><Relationship Id="rId7" Type="http://schemas.openxmlformats.org/officeDocument/2006/relationships/slideLayout" Target="../slideLayouts/slideLayout2.xml"/><Relationship Id="rId12" Type="http://schemas.openxmlformats.org/officeDocument/2006/relationships/image" Target="../media/image19.jpeg"/><Relationship Id="rId2" Type="http://schemas.openxmlformats.org/officeDocument/2006/relationships/tags" Target="../tags/tag77.xml"/><Relationship Id="rId1" Type="http://schemas.openxmlformats.org/officeDocument/2006/relationships/tags" Target="../tags/tag76.xml"/><Relationship Id="rId6" Type="http://schemas.openxmlformats.org/officeDocument/2006/relationships/tags" Target="../tags/tag81.xml"/><Relationship Id="rId11" Type="http://schemas.openxmlformats.org/officeDocument/2006/relationships/image" Target="../media/image13.jpeg"/><Relationship Id="rId5" Type="http://schemas.openxmlformats.org/officeDocument/2006/relationships/tags" Target="../tags/tag80.xml"/><Relationship Id="rId10" Type="http://schemas.openxmlformats.org/officeDocument/2006/relationships/image" Target="../media/image18.jpeg"/><Relationship Id="rId4" Type="http://schemas.openxmlformats.org/officeDocument/2006/relationships/tags" Target="../tags/tag79.xml"/><Relationship Id="rId9" Type="http://schemas.openxmlformats.org/officeDocument/2006/relationships/image" Target="../media/image17.jpeg"/><Relationship Id="rId14" Type="http://schemas.openxmlformats.org/officeDocument/2006/relationships/image" Target="../media/image21.jpeg"/></Relationships>
</file>

<file path=ppt/slides/_rels/slide12.xml.rels><?xml version="1.0" encoding="UTF-8" standalone="yes"?>
<Relationships xmlns="http://schemas.openxmlformats.org/package/2006/relationships"><Relationship Id="rId8" Type="http://schemas.openxmlformats.org/officeDocument/2006/relationships/notesSlide" Target="../notesSlides/notesSlide12.xml"/><Relationship Id="rId3" Type="http://schemas.openxmlformats.org/officeDocument/2006/relationships/tags" Target="../tags/tag84.xml"/><Relationship Id="rId7" Type="http://schemas.openxmlformats.org/officeDocument/2006/relationships/slideLayout" Target="../slideLayouts/slideLayout1.xml"/><Relationship Id="rId12" Type="http://schemas.openxmlformats.org/officeDocument/2006/relationships/image" Target="../media/image23.jpeg"/><Relationship Id="rId2" Type="http://schemas.openxmlformats.org/officeDocument/2006/relationships/tags" Target="../tags/tag83.xml"/><Relationship Id="rId1" Type="http://schemas.openxmlformats.org/officeDocument/2006/relationships/tags" Target="../tags/tag82.xml"/><Relationship Id="rId6" Type="http://schemas.openxmlformats.org/officeDocument/2006/relationships/tags" Target="../tags/tag87.xml"/><Relationship Id="rId11" Type="http://schemas.openxmlformats.org/officeDocument/2006/relationships/image" Target="../media/image22.jpeg"/><Relationship Id="rId5" Type="http://schemas.openxmlformats.org/officeDocument/2006/relationships/tags" Target="../tags/tag86.xml"/><Relationship Id="rId10" Type="http://schemas.openxmlformats.org/officeDocument/2006/relationships/image" Target="../media/image4.jpeg"/><Relationship Id="rId4" Type="http://schemas.openxmlformats.org/officeDocument/2006/relationships/tags" Target="../tags/tag85.xml"/><Relationship Id="rId9" Type="http://schemas.openxmlformats.org/officeDocument/2006/relationships/image" Target="../media/image3.jpeg"/></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tags" Target="../tags/tag36.xml"/><Relationship Id="rId7" Type="http://schemas.openxmlformats.org/officeDocument/2006/relationships/image" Target="../media/image6.jpeg"/><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notesSlide" Target="../notesSlides/notesSlide2.xml"/><Relationship Id="rId5" Type="http://schemas.openxmlformats.org/officeDocument/2006/relationships/slideLayout" Target="../slideLayouts/slideLayout2.xml"/><Relationship Id="rId4" Type="http://schemas.openxmlformats.org/officeDocument/2006/relationships/tags" Target="../tags/tag37.xml"/><Relationship Id="rId9" Type="http://schemas.openxmlformats.org/officeDocument/2006/relationships/image" Target="../media/image8.jpeg"/></Relationships>
</file>

<file path=ppt/slides/_rels/slide3.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tags" Target="../tags/tag40.xml"/><Relationship Id="rId7" Type="http://schemas.openxmlformats.org/officeDocument/2006/relationships/notesSlide" Target="../notesSlides/notesSlide3.xml"/><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slideLayout" Target="../slideLayouts/slideLayout2.xml"/><Relationship Id="rId11" Type="http://schemas.openxmlformats.org/officeDocument/2006/relationships/image" Target="../media/image10.jpeg"/><Relationship Id="rId5" Type="http://schemas.openxmlformats.org/officeDocument/2006/relationships/tags" Target="../tags/tag42.xml"/><Relationship Id="rId10" Type="http://schemas.openxmlformats.org/officeDocument/2006/relationships/image" Target="../media/image9.jpeg"/><Relationship Id="rId4" Type="http://schemas.openxmlformats.org/officeDocument/2006/relationships/tags" Target="../tags/tag41.xml"/><Relationship Id="rId9"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4.xml"/><Relationship Id="rId1" Type="http://schemas.openxmlformats.org/officeDocument/2006/relationships/tags" Target="../tags/tag43.xml"/><Relationship Id="rId5" Type="http://schemas.openxmlformats.org/officeDocument/2006/relationships/image" Target="../media/image11.jpe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6.xml"/><Relationship Id="rId1" Type="http://schemas.openxmlformats.org/officeDocument/2006/relationships/tags" Target="../tags/tag45.xml"/><Relationship Id="rId5" Type="http://schemas.openxmlformats.org/officeDocument/2006/relationships/image" Target="../media/image3.jpe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8" Type="http://schemas.openxmlformats.org/officeDocument/2006/relationships/slideLayout" Target="../slideLayouts/slideLayout5.xml"/><Relationship Id="rId3" Type="http://schemas.openxmlformats.org/officeDocument/2006/relationships/tags" Target="../tags/tag49.xml"/><Relationship Id="rId7" Type="http://schemas.openxmlformats.org/officeDocument/2006/relationships/tags" Target="../tags/tag53.xml"/><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tags" Target="../tags/tag52.xml"/><Relationship Id="rId11" Type="http://schemas.openxmlformats.org/officeDocument/2006/relationships/image" Target="../media/image13.jpeg"/><Relationship Id="rId5" Type="http://schemas.openxmlformats.org/officeDocument/2006/relationships/tags" Target="../tags/tag51.xml"/><Relationship Id="rId10" Type="http://schemas.openxmlformats.org/officeDocument/2006/relationships/image" Target="../media/image12.jpeg"/><Relationship Id="rId4" Type="http://schemas.openxmlformats.org/officeDocument/2006/relationships/tags" Target="../tags/tag50.xml"/><Relationship Id="rId9"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8" Type="http://schemas.openxmlformats.org/officeDocument/2006/relationships/tags" Target="../tags/tag61.xml"/><Relationship Id="rId13" Type="http://schemas.openxmlformats.org/officeDocument/2006/relationships/image" Target="../media/image3.jpeg"/><Relationship Id="rId3" Type="http://schemas.openxmlformats.org/officeDocument/2006/relationships/tags" Target="../tags/tag56.xml"/><Relationship Id="rId7" Type="http://schemas.openxmlformats.org/officeDocument/2006/relationships/tags" Target="../tags/tag60.xml"/><Relationship Id="rId12" Type="http://schemas.openxmlformats.org/officeDocument/2006/relationships/image" Target="../media/image14.jpeg"/><Relationship Id="rId2" Type="http://schemas.openxmlformats.org/officeDocument/2006/relationships/tags" Target="../tags/tag55.xml"/><Relationship Id="rId1" Type="http://schemas.openxmlformats.org/officeDocument/2006/relationships/tags" Target="../tags/tag54.xml"/><Relationship Id="rId6" Type="http://schemas.openxmlformats.org/officeDocument/2006/relationships/tags" Target="../tags/tag59.xml"/><Relationship Id="rId11" Type="http://schemas.openxmlformats.org/officeDocument/2006/relationships/notesSlide" Target="../notesSlides/notesSlide7.xml"/><Relationship Id="rId5" Type="http://schemas.openxmlformats.org/officeDocument/2006/relationships/tags" Target="../tags/tag58.xml"/><Relationship Id="rId10" Type="http://schemas.openxmlformats.org/officeDocument/2006/relationships/slideLayout" Target="../slideLayouts/slideLayout2.xml"/><Relationship Id="rId4" Type="http://schemas.openxmlformats.org/officeDocument/2006/relationships/tags" Target="../tags/tag57.xml"/><Relationship Id="rId9" Type="http://schemas.openxmlformats.org/officeDocument/2006/relationships/tags" Target="../tags/tag6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4.xml"/><Relationship Id="rId1" Type="http://schemas.openxmlformats.org/officeDocument/2006/relationships/tags" Target="../tags/tag63.xml"/><Relationship Id="rId5" Type="http://schemas.openxmlformats.org/officeDocument/2006/relationships/image" Target="../media/image4.jpe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6.xml"/><Relationship Id="rId1" Type="http://schemas.openxmlformats.org/officeDocument/2006/relationships/tags" Target="../tags/tag65.xml"/><Relationship Id="rId5" Type="http://schemas.openxmlformats.org/officeDocument/2006/relationships/image" Target="../media/image15.jpe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Users\ileana\AppData\Local\Microsoft\Windows\Temporary Internet Files\Content.IE5\CJOPNB2E\MP900401494[1].jpg"/>
          <p:cNvPicPr>
            <a:picLocks noChangeAspect="1" noChangeArrowheads="1"/>
          </p:cNvPicPr>
          <p:nvPr>
            <p:custDataLst>
              <p:tags r:id="rId1"/>
            </p:custDataLst>
          </p:nvPr>
        </p:nvPicPr>
        <p:blipFill>
          <a:blip r:embed="rId8" cstate="print">
            <a:extLst>
              <a:ext uri="{28A0092B-C50C-407E-A947-70E740481C1C}">
                <a14:useLocalDpi xmlns:a14="http://schemas.microsoft.com/office/drawing/2010/main" xmlns="" val="0"/>
              </a:ext>
            </a:extLst>
          </a:blip>
          <a:srcRect/>
          <a:stretch>
            <a:fillRect/>
          </a:stretch>
        </p:blipFill>
        <p:spPr bwMode="auto">
          <a:xfrm>
            <a:off x="1524152" y="838200"/>
            <a:ext cx="3352648" cy="2234224"/>
          </a:xfrm>
          <a:prstGeom prst="rect">
            <a:avLst/>
          </a:prstGeom>
          <a:ln w="38100" cap="sq">
            <a:solidFill>
              <a:srgbClr val="3F6D97"/>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ctrTitle"/>
            <p:custDataLst>
              <p:tags r:id="rId2"/>
            </p:custDataLst>
          </p:nvPr>
        </p:nvSpPr>
        <p:spPr>
          <a:xfrm>
            <a:off x="835152" y="990600"/>
            <a:ext cx="7851648" cy="1828800"/>
          </a:xfrm>
        </p:spPr>
        <p:txBody>
          <a:bodyPr/>
          <a:lstStyle/>
          <a:p>
            <a:r>
              <a:rPr lang="en-US" dirty="0" smtClean="0">
                <a:solidFill>
                  <a:schemeClr val="accent1">
                    <a:lumMod val="75000"/>
                  </a:schemeClr>
                </a:solidFill>
                <a:latin typeface="Century Gothic" pitchFamily="34" charset="0"/>
              </a:rPr>
              <a:t>Animal</a:t>
            </a:r>
            <a:br>
              <a:rPr lang="en-US" dirty="0" smtClean="0">
                <a:solidFill>
                  <a:schemeClr val="accent1">
                    <a:lumMod val="75000"/>
                  </a:schemeClr>
                </a:solidFill>
                <a:latin typeface="Century Gothic" pitchFamily="34" charset="0"/>
              </a:rPr>
            </a:br>
            <a:r>
              <a:rPr lang="en-US" dirty="0" smtClean="0">
                <a:solidFill>
                  <a:schemeClr val="accent1">
                    <a:lumMod val="75000"/>
                  </a:schemeClr>
                </a:solidFill>
                <a:latin typeface="Century Gothic" pitchFamily="34" charset="0"/>
              </a:rPr>
              <a:t>Habitats</a:t>
            </a:r>
            <a:endParaRPr lang="en-US" dirty="0">
              <a:solidFill>
                <a:schemeClr val="accent1">
                  <a:lumMod val="75000"/>
                </a:schemeClr>
              </a:solidFill>
              <a:latin typeface="Century Gothic" pitchFamily="34" charset="0"/>
            </a:endParaRPr>
          </a:p>
        </p:txBody>
      </p:sp>
      <p:sp>
        <p:nvSpPr>
          <p:cNvPr id="5" name="Subtitle 4"/>
          <p:cNvSpPr>
            <a:spLocks noGrp="1"/>
          </p:cNvSpPr>
          <p:nvPr>
            <p:ph type="subTitle" idx="1"/>
            <p:custDataLst>
              <p:tags r:id="rId3"/>
            </p:custDataLst>
          </p:nvPr>
        </p:nvSpPr>
        <p:spPr>
          <a:xfrm>
            <a:off x="908304" y="2895600"/>
            <a:ext cx="7854696" cy="1752600"/>
          </a:xfrm>
        </p:spPr>
        <p:txBody>
          <a:bodyPr>
            <a:normAutofit/>
          </a:bodyPr>
          <a:lstStyle/>
          <a:p>
            <a:r>
              <a:rPr lang="en-US" sz="2800" b="1" dirty="0">
                <a:effectLst>
                  <a:outerShdw blurRad="38100" dist="38100" dir="2700000" algn="tl">
                    <a:srgbClr val="000000">
                      <a:alpha val="43137"/>
                    </a:srgbClr>
                  </a:outerShdw>
                </a:effectLst>
                <a:latin typeface="Century Gothic" pitchFamily="34" charset="0"/>
              </a:rPr>
              <a:t>Animals </a:t>
            </a:r>
            <a:r>
              <a:rPr lang="en-US" sz="2800" b="1" dirty="0" smtClean="0">
                <a:effectLst>
                  <a:outerShdw blurRad="38100" dist="38100" dir="2700000" algn="tl">
                    <a:srgbClr val="000000">
                      <a:alpha val="43137"/>
                    </a:srgbClr>
                  </a:outerShdw>
                </a:effectLst>
                <a:latin typeface="Century Gothic" pitchFamily="34" charset="0"/>
              </a:rPr>
              <a:t>– Grade 1</a:t>
            </a:r>
            <a:br>
              <a:rPr lang="en-US" sz="2800" b="1" dirty="0" smtClean="0">
                <a:effectLst>
                  <a:outerShdw blurRad="38100" dist="38100" dir="2700000" algn="tl">
                    <a:srgbClr val="000000">
                      <a:alpha val="43137"/>
                    </a:srgbClr>
                  </a:outerShdw>
                </a:effectLst>
                <a:latin typeface="Century Gothic" pitchFamily="34" charset="0"/>
              </a:rPr>
            </a:br>
            <a:r>
              <a:rPr lang="en-US" sz="2800" b="1" dirty="0" smtClean="0">
                <a:effectLst>
                  <a:outerShdw blurRad="38100" dist="38100" dir="2700000" algn="tl">
                    <a:srgbClr val="000000">
                      <a:alpha val="43137"/>
                    </a:srgbClr>
                  </a:outerShdw>
                </a:effectLst>
                <a:latin typeface="Century Gothic" pitchFamily="34" charset="0"/>
              </a:rPr>
              <a:t>Lesson 1 </a:t>
            </a:r>
            <a:r>
              <a:rPr lang="en-US" sz="2800" b="1" dirty="0">
                <a:effectLst>
                  <a:outerShdw blurRad="38100" dist="38100" dir="2700000" algn="tl">
                    <a:srgbClr val="000000">
                      <a:alpha val="43137"/>
                    </a:srgbClr>
                  </a:outerShdw>
                </a:effectLst>
                <a:latin typeface="Century Gothic" pitchFamily="34" charset="0"/>
              </a:rPr>
              <a:t>– </a:t>
            </a:r>
            <a:r>
              <a:rPr lang="en-US" sz="2800" b="1" dirty="0" smtClean="0">
                <a:effectLst>
                  <a:outerShdw blurRad="38100" dist="38100" dir="2700000" algn="tl">
                    <a:srgbClr val="000000">
                      <a:alpha val="43137"/>
                    </a:srgbClr>
                  </a:outerShdw>
                </a:effectLst>
                <a:latin typeface="Century Gothic" pitchFamily="34" charset="0"/>
              </a:rPr>
              <a:t>Hook</a:t>
            </a:r>
            <a:endParaRPr lang="en-US" sz="2800" b="1" dirty="0">
              <a:effectLst>
                <a:outerShdw blurRad="38100" dist="38100" dir="2700000" algn="tl">
                  <a:srgbClr val="000000">
                    <a:alpha val="43137"/>
                  </a:srgbClr>
                </a:outerShdw>
              </a:effectLst>
              <a:latin typeface="Century Gothic" pitchFamily="34" charset="0"/>
            </a:endParaRPr>
          </a:p>
          <a:p>
            <a:endParaRPr lang="en-US" sz="3200" dirty="0">
              <a:latin typeface="Century Gothic" pitchFamily="34" charset="0"/>
            </a:endParaRPr>
          </a:p>
        </p:txBody>
      </p:sp>
      <p:pic>
        <p:nvPicPr>
          <p:cNvPr id="7" name="Picture 6" descr="C:\Users\ileana\AppData\Local\Microsoft\Windows\Temporary Internet Files\Content.IE5\BO7KD14Y\MP900182002[1].jpg"/>
          <p:cNvPicPr>
            <a:picLocks noChangeAspect="1" noChangeArrowheads="1"/>
          </p:cNvPicPr>
          <p:nvPr>
            <p:custDataLst>
              <p:tags r:id="rId4"/>
            </p:custDataLst>
          </p:nvPr>
        </p:nvPicPr>
        <p:blipFill rotWithShape="1">
          <a:blip r:embed="rId9" cstate="print">
            <a:extLst>
              <a:ext uri="{28A0092B-C50C-407E-A947-70E740481C1C}">
                <a14:useLocalDpi xmlns:a14="http://schemas.microsoft.com/office/drawing/2010/main" xmlns="" val="0"/>
              </a:ext>
            </a:extLst>
          </a:blip>
          <a:srcRect r="6160"/>
          <a:stretch/>
        </p:blipFill>
        <p:spPr bwMode="auto">
          <a:xfrm>
            <a:off x="2748872" y="4051022"/>
            <a:ext cx="3575728" cy="2502178"/>
          </a:xfrm>
          <a:prstGeom prst="rect">
            <a:avLst/>
          </a:prstGeom>
          <a:ln w="38100" cap="sq">
            <a:solidFill>
              <a:srgbClr val="3F6D97"/>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pic>
        <p:nvPicPr>
          <p:cNvPr id="8" name="Picture 7" descr="C:\Users\ileana\AppData\Local\Microsoft\Windows\Temporary Internet Files\Content.IE5\XCGSR0KH\MP900262536[1].jpg"/>
          <p:cNvPicPr>
            <a:picLocks noChangeAspect="1" noChangeArrowheads="1"/>
          </p:cNvPicPr>
          <p:nvPr>
            <p:custDataLst>
              <p:tags r:id="rId5"/>
            </p:custDataLst>
          </p:nvPr>
        </p:nvPicPr>
        <p:blipFill>
          <a:blip r:embed="rId10" cstate="print">
            <a:extLst>
              <a:ext uri="{28A0092B-C50C-407E-A947-70E740481C1C}">
                <a14:useLocalDpi xmlns:a14="http://schemas.microsoft.com/office/drawing/2010/main" xmlns="" val="0"/>
              </a:ext>
            </a:extLst>
          </a:blip>
          <a:srcRect/>
          <a:stretch>
            <a:fillRect/>
          </a:stretch>
        </p:blipFill>
        <p:spPr bwMode="auto">
          <a:xfrm>
            <a:off x="404948" y="2711954"/>
            <a:ext cx="2414452" cy="3612646"/>
          </a:xfrm>
          <a:prstGeom prst="rect">
            <a:avLst/>
          </a:prstGeom>
          <a:ln w="38100" cap="sq">
            <a:solidFill>
              <a:srgbClr val="3F6D97"/>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pic>
        <p:nvPicPr>
          <p:cNvPr id="9" name="Picture 8"/>
          <p:cNvPicPr>
            <a:picLocks noChangeAspect="1"/>
          </p:cNvPicPr>
          <p:nvPr/>
        </p:nvPicPr>
        <p:blipFill>
          <a:blip r:embed="rId11" cstate="print">
            <a:extLst>
              <a:ext uri="{28A0092B-C50C-407E-A947-70E740481C1C}">
                <a14:useLocalDpi xmlns:a14="http://schemas.microsoft.com/office/drawing/2010/main" xmlns="" val="0"/>
              </a:ext>
            </a:extLst>
          </a:blip>
          <a:stretch>
            <a:fillRect/>
          </a:stretch>
        </p:blipFill>
        <p:spPr>
          <a:xfrm>
            <a:off x="7086600" y="5501169"/>
            <a:ext cx="1868028" cy="1159178"/>
          </a:xfrm>
          <a:prstGeom prst="rect">
            <a:avLst/>
          </a:prstGeom>
        </p:spPr>
      </p:pic>
    </p:spTree>
    <p:extLst>
      <p:ext uri="{BB962C8B-B14F-4D97-AF65-F5344CB8AC3E}">
        <p14:creationId xmlns:p14="http://schemas.microsoft.com/office/powerpoint/2010/main" xmlns="" val="9067131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6"/>
          <p:cNvSpPr>
            <a:spLocks noGrp="1"/>
          </p:cNvSpPr>
          <p:nvPr>
            <p:ph type="title"/>
            <p:custDataLst>
              <p:tags r:id="rId1"/>
            </p:custDataLst>
          </p:nvPr>
        </p:nvSpPr>
        <p:spPr>
          <a:xfrm>
            <a:off x="152400" y="762000"/>
            <a:ext cx="8763000" cy="1143000"/>
          </a:xfrm>
        </p:spPr>
        <p:txBody>
          <a:bodyPr>
            <a:noAutofit/>
          </a:bodyPr>
          <a:lstStyle/>
          <a:p>
            <a:pPr algn="ctr"/>
            <a:r>
              <a:rPr lang="en-US" sz="3200" dirty="0" smtClean="0">
                <a:solidFill>
                  <a:schemeClr val="accent2">
                    <a:lumMod val="75000"/>
                  </a:schemeClr>
                </a:solidFill>
                <a:latin typeface="Century Gothic" pitchFamily="34" charset="0"/>
              </a:rPr>
              <a:t>Compare a coral reef </a:t>
            </a:r>
            <a:r>
              <a:rPr lang="en-US" sz="3200" b="1" dirty="0" smtClean="0">
                <a:solidFill>
                  <a:schemeClr val="accent2">
                    <a:lumMod val="75000"/>
                  </a:schemeClr>
                </a:solidFill>
                <a:latin typeface="Century Gothic" pitchFamily="34" charset="0"/>
              </a:rPr>
              <a:t>habitat</a:t>
            </a:r>
            <a:r>
              <a:rPr lang="en-US" sz="3200" dirty="0">
                <a:solidFill>
                  <a:schemeClr val="accent2">
                    <a:lumMod val="75000"/>
                  </a:schemeClr>
                </a:solidFill>
                <a:latin typeface="Century Gothic" pitchFamily="34" charset="0"/>
              </a:rPr>
              <a:t/>
            </a:r>
            <a:br>
              <a:rPr lang="en-US" sz="3200" dirty="0">
                <a:solidFill>
                  <a:schemeClr val="accent2">
                    <a:lumMod val="75000"/>
                  </a:schemeClr>
                </a:solidFill>
                <a:latin typeface="Century Gothic" pitchFamily="34" charset="0"/>
              </a:rPr>
            </a:br>
            <a:r>
              <a:rPr lang="en-US" sz="3200" dirty="0" smtClean="0">
                <a:solidFill>
                  <a:schemeClr val="accent2">
                    <a:lumMod val="75000"/>
                  </a:schemeClr>
                </a:solidFill>
                <a:latin typeface="Century Gothic" pitchFamily="34" charset="0"/>
              </a:rPr>
              <a:t>and a tropical rain forest </a:t>
            </a:r>
            <a:r>
              <a:rPr lang="en-US" sz="3200" b="1" dirty="0" smtClean="0">
                <a:solidFill>
                  <a:schemeClr val="accent2">
                    <a:lumMod val="75000"/>
                  </a:schemeClr>
                </a:solidFill>
                <a:latin typeface="Century Gothic" pitchFamily="34" charset="0"/>
              </a:rPr>
              <a:t>habitat</a:t>
            </a:r>
            <a:r>
              <a:rPr lang="en-US" sz="3200" dirty="0" smtClean="0">
                <a:solidFill>
                  <a:schemeClr val="accent2">
                    <a:lumMod val="75000"/>
                  </a:schemeClr>
                </a:solidFill>
                <a:latin typeface="Century Gothic" pitchFamily="34" charset="0"/>
              </a:rPr>
              <a:t>. </a:t>
            </a:r>
            <a:endParaRPr lang="en-US" sz="3200" dirty="0">
              <a:solidFill>
                <a:schemeClr val="accent2">
                  <a:lumMod val="75000"/>
                </a:schemeClr>
              </a:solidFill>
              <a:latin typeface="Century Gothic" pitchFamily="34" charset="0"/>
            </a:endParaRPr>
          </a:p>
        </p:txBody>
      </p:sp>
      <p:sp>
        <p:nvSpPr>
          <p:cNvPr id="5" name="Text Placeholder 14"/>
          <p:cNvSpPr txBox="1">
            <a:spLocks/>
          </p:cNvSpPr>
          <p:nvPr>
            <p:custDataLst>
              <p:tags r:id="rId2"/>
            </p:custDataLst>
          </p:nvPr>
        </p:nvSpPr>
        <p:spPr>
          <a:xfrm>
            <a:off x="6113652" y="4922838"/>
            <a:ext cx="2725548" cy="639762"/>
          </a:xfrm>
          <a:prstGeom prst="rect">
            <a:avLst/>
          </a:prstGeom>
        </p:spPr>
        <p:txBody>
          <a:bodyPr vert="horz">
            <a:normAutofit fontScale="77500" lnSpcReduction="20000"/>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lgn="ctr">
              <a:buNone/>
            </a:pPr>
            <a:r>
              <a:rPr lang="en-US" b="1" dirty="0" smtClean="0">
                <a:solidFill>
                  <a:schemeClr val="accent2">
                    <a:lumMod val="75000"/>
                  </a:schemeClr>
                </a:solidFill>
                <a:latin typeface="Century Gothic" pitchFamily="34" charset="0"/>
              </a:rPr>
              <a:t>How is a </a:t>
            </a:r>
            <a:r>
              <a:rPr lang="en-US" b="1" dirty="0" smtClean="0">
                <a:solidFill>
                  <a:schemeClr val="accent2">
                    <a:lumMod val="75000"/>
                  </a:schemeClr>
                </a:solidFill>
                <a:effectLst>
                  <a:outerShdw blurRad="38100" dist="38100" dir="2700000" algn="tl">
                    <a:srgbClr val="000000">
                      <a:alpha val="43137"/>
                    </a:srgbClr>
                  </a:outerShdw>
                </a:effectLst>
                <a:latin typeface="Century Gothic" pitchFamily="34" charset="0"/>
              </a:rPr>
              <a:t>tropical rainforest </a:t>
            </a:r>
            <a:r>
              <a:rPr lang="en-US" b="1" dirty="0" smtClean="0">
                <a:solidFill>
                  <a:schemeClr val="accent2">
                    <a:lumMod val="75000"/>
                  </a:schemeClr>
                </a:solidFill>
                <a:latin typeface="Century Gothic" pitchFamily="34" charset="0"/>
              </a:rPr>
              <a:t>different?</a:t>
            </a:r>
            <a:endParaRPr lang="en-US" b="1" dirty="0">
              <a:solidFill>
                <a:schemeClr val="accent2">
                  <a:lumMod val="75000"/>
                </a:schemeClr>
              </a:solidFill>
              <a:latin typeface="Century Gothic" pitchFamily="34" charset="0"/>
            </a:endParaRPr>
          </a:p>
        </p:txBody>
      </p:sp>
      <p:sp>
        <p:nvSpPr>
          <p:cNvPr id="6" name="Content Placeholder 2"/>
          <p:cNvSpPr txBox="1">
            <a:spLocks/>
          </p:cNvSpPr>
          <p:nvPr>
            <p:custDataLst>
              <p:tags r:id="rId3"/>
            </p:custDataLst>
          </p:nvPr>
        </p:nvSpPr>
        <p:spPr>
          <a:xfrm>
            <a:off x="3408574" y="5608646"/>
            <a:ext cx="2695068" cy="929477"/>
          </a:xfrm>
          <a:prstGeom prst="rect">
            <a:avLst/>
          </a:prstGeom>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r>
              <a:rPr lang="en-US" sz="2000" dirty="0" smtClean="0">
                <a:solidFill>
                  <a:schemeClr val="accent2">
                    <a:lumMod val="75000"/>
                  </a:schemeClr>
                </a:solidFill>
                <a:latin typeface="Century Gothic" pitchFamily="34" charset="0"/>
              </a:rPr>
              <a:t> </a:t>
            </a:r>
          </a:p>
          <a:p>
            <a:r>
              <a:rPr lang="en-US" sz="2000" dirty="0" smtClean="0">
                <a:solidFill>
                  <a:schemeClr val="accent2">
                    <a:lumMod val="75000"/>
                  </a:schemeClr>
                </a:solidFill>
                <a:latin typeface="Century Gothic" pitchFamily="34" charset="0"/>
              </a:rPr>
              <a:t> </a:t>
            </a:r>
          </a:p>
          <a:p>
            <a:pPr lvl="1">
              <a:buFont typeface="Wingdings 2"/>
              <a:buNone/>
            </a:pPr>
            <a:endParaRPr lang="en-US" dirty="0">
              <a:solidFill>
                <a:schemeClr val="accent2">
                  <a:lumMod val="75000"/>
                </a:schemeClr>
              </a:solidFill>
              <a:latin typeface="Century Gothic" pitchFamily="34" charset="0"/>
            </a:endParaRPr>
          </a:p>
        </p:txBody>
      </p:sp>
      <p:sp>
        <p:nvSpPr>
          <p:cNvPr id="7" name="Text Placeholder 15"/>
          <p:cNvSpPr txBox="1">
            <a:spLocks/>
          </p:cNvSpPr>
          <p:nvPr>
            <p:custDataLst>
              <p:tags r:id="rId4"/>
            </p:custDataLst>
          </p:nvPr>
        </p:nvSpPr>
        <p:spPr>
          <a:xfrm>
            <a:off x="3276600" y="4922838"/>
            <a:ext cx="2598731" cy="639762"/>
          </a:xfrm>
          <a:prstGeom prst="rect">
            <a:avLst/>
          </a:prstGeom>
        </p:spPr>
        <p:txBody>
          <a:bodyPr>
            <a:normAutofit fontScale="85000" lnSpcReduction="20000"/>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lgn="ctr">
              <a:buNone/>
            </a:pPr>
            <a:r>
              <a:rPr lang="en-US" b="1" dirty="0" smtClean="0">
                <a:solidFill>
                  <a:schemeClr val="accent2">
                    <a:lumMod val="75000"/>
                  </a:schemeClr>
                </a:solidFill>
                <a:latin typeface="Century Gothic" pitchFamily="34" charset="0"/>
              </a:rPr>
              <a:t>How are they the same?</a:t>
            </a:r>
            <a:endParaRPr lang="en-US" b="1" dirty="0">
              <a:solidFill>
                <a:schemeClr val="accent2">
                  <a:lumMod val="75000"/>
                </a:schemeClr>
              </a:solidFill>
              <a:latin typeface="Century Gothic" pitchFamily="34" charset="0"/>
            </a:endParaRPr>
          </a:p>
        </p:txBody>
      </p:sp>
      <p:sp>
        <p:nvSpPr>
          <p:cNvPr id="8" name="Text Placeholder 14"/>
          <p:cNvSpPr txBox="1">
            <a:spLocks/>
          </p:cNvSpPr>
          <p:nvPr>
            <p:custDataLst>
              <p:tags r:id="rId5"/>
            </p:custDataLst>
          </p:nvPr>
        </p:nvSpPr>
        <p:spPr>
          <a:xfrm>
            <a:off x="83842" y="4922838"/>
            <a:ext cx="3048000" cy="609600"/>
          </a:xfrm>
          <a:prstGeom prst="rect">
            <a:avLst/>
          </a:prstGeom>
        </p:spPr>
        <p:txBody>
          <a:bodyPr vert="horz" lIns="91440" tIns="45720" rIns="91440" bIns="45720" rtlCol="0" anchor="b">
            <a:normAutofit fontScale="85000" lnSpcReduction="20000"/>
          </a:bodyPr>
          <a:lstStyle/>
          <a:p>
            <a:pPr marL="0" marR="0" lvl="0" indent="0" algn="ctr" defTabSz="914400" rtl="0" eaLnBrk="1" fontAlgn="auto" latinLnBrk="0" hangingPunct="1">
              <a:lnSpc>
                <a:spcPct val="100000"/>
              </a:lnSpc>
              <a:spcBef>
                <a:spcPct val="20000"/>
              </a:spcBef>
              <a:spcAft>
                <a:spcPts val="0"/>
              </a:spcAft>
              <a:buClr>
                <a:schemeClr val="accent1"/>
              </a:buClr>
              <a:buSzPct val="76000"/>
              <a:buFont typeface="Wingdings 2" pitchFamily="18" charset="2"/>
              <a:buNone/>
              <a:tabLst/>
              <a:defRPr/>
            </a:pPr>
            <a:r>
              <a:rPr kumimoji="0" lang="en-US" sz="2400" b="1" i="0" u="none" strike="noStrike" kern="1200" cap="none" spc="0" normalizeH="0" baseline="0" noProof="0" dirty="0" smtClean="0">
                <a:ln>
                  <a:noFill/>
                </a:ln>
                <a:solidFill>
                  <a:schemeClr val="accent2">
                    <a:lumMod val="75000"/>
                  </a:schemeClr>
                </a:solidFill>
                <a:effectLst/>
                <a:uLnTx/>
                <a:uFillTx/>
                <a:latin typeface="Century Gothic" pitchFamily="34" charset="0"/>
              </a:rPr>
              <a:t>How is an </a:t>
            </a:r>
            <a:r>
              <a:rPr lang="en-US" sz="2400" b="1" dirty="0" smtClean="0">
                <a:solidFill>
                  <a:schemeClr val="accent2">
                    <a:lumMod val="75000"/>
                  </a:schemeClr>
                </a:solidFill>
                <a:effectLst>
                  <a:outerShdw blurRad="38100" dist="38100" dir="2700000" algn="tl">
                    <a:srgbClr val="000000">
                      <a:alpha val="43137"/>
                    </a:srgbClr>
                  </a:outerShdw>
                </a:effectLst>
                <a:latin typeface="Century Gothic" pitchFamily="34" charset="0"/>
              </a:rPr>
              <a:t>coral reef</a:t>
            </a:r>
            <a:r>
              <a:rPr kumimoji="0" lang="en-US" sz="2400" b="1" i="0" u="none" strike="noStrike" kern="1200" cap="none" spc="0" normalizeH="0" noProof="0" dirty="0" smtClean="0">
                <a:ln>
                  <a:noFill/>
                </a:ln>
                <a:solidFill>
                  <a:schemeClr val="accent2">
                    <a:lumMod val="75000"/>
                  </a:schemeClr>
                </a:solidFill>
                <a:effectLst>
                  <a:outerShdw blurRad="38100" dist="38100" dir="2700000" algn="tl">
                    <a:srgbClr val="000000">
                      <a:alpha val="43137"/>
                    </a:srgbClr>
                  </a:outerShdw>
                </a:effectLst>
                <a:uLnTx/>
                <a:uFillTx/>
                <a:latin typeface="Century Gothic" pitchFamily="34" charset="0"/>
              </a:rPr>
              <a:t> habitat </a:t>
            </a:r>
            <a:r>
              <a:rPr kumimoji="0" lang="en-US" sz="2400" b="1" i="0" u="none" strike="noStrike" kern="1200" cap="none" spc="0" normalizeH="0" baseline="0" noProof="0" dirty="0" smtClean="0">
                <a:ln>
                  <a:noFill/>
                </a:ln>
                <a:solidFill>
                  <a:schemeClr val="accent2">
                    <a:lumMod val="75000"/>
                  </a:schemeClr>
                </a:solidFill>
                <a:effectLst/>
                <a:uLnTx/>
                <a:uFillTx/>
                <a:latin typeface="Century Gothic" pitchFamily="34" charset="0"/>
              </a:rPr>
              <a:t>different?</a:t>
            </a:r>
            <a:endParaRPr kumimoji="0" lang="en-US" sz="2400" b="1" i="0" u="none" strike="noStrike" kern="1200" cap="none" spc="0" normalizeH="0" baseline="0" noProof="0" dirty="0">
              <a:ln>
                <a:noFill/>
              </a:ln>
              <a:solidFill>
                <a:schemeClr val="accent2">
                  <a:lumMod val="75000"/>
                </a:schemeClr>
              </a:solidFill>
              <a:effectLst/>
              <a:uLnTx/>
              <a:uFillTx/>
              <a:latin typeface="Century Gothic" pitchFamily="34" charset="0"/>
            </a:endParaRPr>
          </a:p>
        </p:txBody>
      </p:sp>
      <p:sp>
        <p:nvSpPr>
          <p:cNvPr id="9" name="Content Placeholder 2"/>
          <p:cNvSpPr txBox="1">
            <a:spLocks/>
          </p:cNvSpPr>
          <p:nvPr>
            <p:custDataLst>
              <p:tags r:id="rId6"/>
            </p:custDataLst>
          </p:nvPr>
        </p:nvSpPr>
        <p:spPr>
          <a:xfrm>
            <a:off x="467254" y="5562600"/>
            <a:ext cx="2512188" cy="1143000"/>
          </a:xfrm>
          <a:prstGeom prst="rect">
            <a:avLst/>
          </a:prstGeom>
        </p:spPr>
        <p:txBody>
          <a:bodyPr vert="horz" lIns="91440" tIns="45720" rIns="91440" bIns="45720" rtlCol="0">
            <a:normAutofit/>
          </a:bodyPr>
          <a:lstStyle/>
          <a:p>
            <a:pPr marL="182880" indent="-274320">
              <a:spcBef>
                <a:spcPct val="20000"/>
              </a:spcBef>
              <a:buClr>
                <a:schemeClr val="accent1"/>
              </a:buClr>
              <a:buSzPct val="76000"/>
              <a:buFont typeface="Wingdings 2" pitchFamily="18" charset="2"/>
              <a:buChar char=""/>
            </a:pPr>
            <a:r>
              <a:rPr lang="en-US" sz="2000" dirty="0" smtClean="0">
                <a:solidFill>
                  <a:schemeClr val="accent2">
                    <a:lumMod val="75000"/>
                  </a:schemeClr>
                </a:solidFill>
                <a:latin typeface="Century Gothic" pitchFamily="34" charset="0"/>
              </a:rPr>
              <a:t>  </a:t>
            </a:r>
            <a:endParaRPr kumimoji="0" lang="en-US" sz="2000" b="0" i="0" u="none" strike="noStrike" kern="1200" cap="none" spc="0" normalizeH="0" baseline="0" noProof="0" dirty="0" smtClean="0">
              <a:ln>
                <a:noFill/>
              </a:ln>
              <a:solidFill>
                <a:schemeClr val="accent2">
                  <a:lumMod val="75000"/>
                </a:schemeClr>
              </a:solidFill>
              <a:effectLst/>
              <a:uLnTx/>
              <a:uFillTx/>
              <a:latin typeface="Century Gothic" pitchFamily="34" charset="0"/>
            </a:endParaRPr>
          </a:p>
          <a:p>
            <a:pPr marL="182880" indent="-274320">
              <a:spcBef>
                <a:spcPct val="20000"/>
              </a:spcBef>
              <a:buClr>
                <a:schemeClr val="accent1"/>
              </a:buClr>
              <a:buSzPct val="76000"/>
              <a:buFont typeface="Wingdings 2" pitchFamily="18" charset="2"/>
              <a:buChar char=""/>
            </a:pPr>
            <a:r>
              <a:rPr lang="en-US" sz="2000" dirty="0" smtClean="0">
                <a:solidFill>
                  <a:schemeClr val="accent2">
                    <a:lumMod val="75000"/>
                  </a:schemeClr>
                </a:solidFill>
                <a:latin typeface="Century Gothic" pitchFamily="34" charset="0"/>
              </a:rPr>
              <a:t> </a:t>
            </a:r>
          </a:p>
          <a:p>
            <a:pPr>
              <a:spcBef>
                <a:spcPct val="20000"/>
              </a:spcBef>
              <a:buClr>
                <a:schemeClr val="accent1"/>
              </a:buClr>
              <a:buSzPct val="76000"/>
            </a:pPr>
            <a:r>
              <a:rPr kumimoji="0" lang="en-US" sz="2000" b="0" i="0" u="none" strike="noStrike" kern="1200" cap="none" spc="0" normalizeH="0" baseline="0" noProof="0" dirty="0" smtClean="0">
                <a:ln>
                  <a:noFill/>
                </a:ln>
                <a:solidFill>
                  <a:schemeClr val="accent2">
                    <a:lumMod val="75000"/>
                  </a:schemeClr>
                </a:solidFill>
                <a:effectLst/>
                <a:uLnTx/>
                <a:uFillTx/>
                <a:latin typeface="Century Gothic" pitchFamily="34" charset="0"/>
              </a:rPr>
              <a:t> </a:t>
            </a:r>
          </a:p>
          <a:p>
            <a:pPr marL="640080" marR="0" lvl="1" indent="-274320" algn="l" defTabSz="914400" rtl="0" eaLnBrk="1" fontAlgn="auto" latinLnBrk="0" hangingPunct="1">
              <a:lnSpc>
                <a:spcPct val="100000"/>
              </a:lnSpc>
              <a:spcBef>
                <a:spcPct val="20000"/>
              </a:spcBef>
              <a:spcAft>
                <a:spcPts val="0"/>
              </a:spcAft>
              <a:buClr>
                <a:schemeClr val="accent1"/>
              </a:buClr>
              <a:buSzPct val="76000"/>
              <a:buFont typeface="Wingdings 2" pitchFamily="18" charset="2"/>
              <a:buNone/>
              <a:tabLst/>
              <a:defRPr/>
            </a:pPr>
            <a:endParaRPr kumimoji="0" lang="en-US" sz="2000" b="0" i="0" u="none" strike="noStrike" kern="1200" cap="none" spc="0" normalizeH="0" baseline="0" noProof="0" dirty="0">
              <a:ln>
                <a:noFill/>
              </a:ln>
              <a:solidFill>
                <a:schemeClr val="accent2">
                  <a:lumMod val="75000"/>
                </a:schemeClr>
              </a:solidFill>
              <a:effectLst/>
              <a:uLnTx/>
              <a:uFillTx/>
              <a:latin typeface="Century Gothic" pitchFamily="34" charset="0"/>
            </a:endParaRPr>
          </a:p>
        </p:txBody>
      </p:sp>
      <p:sp>
        <p:nvSpPr>
          <p:cNvPr id="10" name="Content Placeholder 2"/>
          <p:cNvSpPr txBox="1">
            <a:spLocks/>
          </p:cNvSpPr>
          <p:nvPr>
            <p:custDataLst>
              <p:tags r:id="rId7"/>
            </p:custDataLst>
          </p:nvPr>
        </p:nvSpPr>
        <p:spPr>
          <a:xfrm>
            <a:off x="6256042" y="5598080"/>
            <a:ext cx="2512188" cy="1010960"/>
          </a:xfrm>
          <a:prstGeom prst="rect">
            <a:avLst/>
          </a:prstGeom>
        </p:spPr>
        <p:txBody>
          <a:bodyPr vert="horz" lIns="91440" tIns="45720" rIns="91440" bIns="45720" rtlCol="0">
            <a:normAutofit/>
          </a:bodyPr>
          <a:lstStyle/>
          <a:p>
            <a:pPr marL="182880" indent="-274320">
              <a:spcBef>
                <a:spcPct val="20000"/>
              </a:spcBef>
              <a:buClr>
                <a:schemeClr val="accent1"/>
              </a:buClr>
              <a:buSzPct val="76000"/>
              <a:buFont typeface="Wingdings 2" pitchFamily="18" charset="2"/>
              <a:buChar char=""/>
            </a:pPr>
            <a:r>
              <a:rPr lang="en-US" sz="2000" noProof="0" dirty="0" smtClean="0">
                <a:solidFill>
                  <a:schemeClr val="accent2">
                    <a:lumMod val="75000"/>
                  </a:schemeClr>
                </a:solidFill>
                <a:latin typeface="Century Gothic" pitchFamily="34" charset="0"/>
              </a:rPr>
              <a:t> </a:t>
            </a:r>
            <a:endParaRPr kumimoji="0" lang="en-US" sz="2000" b="0" i="0" u="none" strike="noStrike" kern="1200" cap="none" spc="0" normalizeH="0" baseline="0" noProof="0" dirty="0" smtClean="0">
              <a:ln>
                <a:noFill/>
              </a:ln>
              <a:solidFill>
                <a:schemeClr val="accent2">
                  <a:lumMod val="75000"/>
                </a:schemeClr>
              </a:solidFill>
              <a:effectLst/>
              <a:uLnTx/>
              <a:uFillTx/>
              <a:latin typeface="Century Gothic" pitchFamily="34" charset="0"/>
            </a:endParaRPr>
          </a:p>
          <a:p>
            <a:pPr marL="182880" indent="-274320">
              <a:spcBef>
                <a:spcPct val="20000"/>
              </a:spcBef>
              <a:buClr>
                <a:schemeClr val="accent1"/>
              </a:buClr>
              <a:buSzPct val="76000"/>
              <a:buFont typeface="Wingdings 2" pitchFamily="18" charset="2"/>
              <a:buChar char=""/>
            </a:pPr>
            <a:r>
              <a:rPr lang="en-US" sz="2000" dirty="0" smtClean="0">
                <a:solidFill>
                  <a:schemeClr val="accent2">
                    <a:lumMod val="75000"/>
                  </a:schemeClr>
                </a:solidFill>
                <a:latin typeface="Century Gothic" pitchFamily="34" charset="0"/>
              </a:rPr>
              <a:t> </a:t>
            </a:r>
          </a:p>
          <a:p>
            <a:pPr>
              <a:spcBef>
                <a:spcPct val="20000"/>
              </a:spcBef>
              <a:buClr>
                <a:schemeClr val="accent1"/>
              </a:buClr>
              <a:buSzPct val="76000"/>
            </a:pPr>
            <a:endParaRPr kumimoji="0" lang="en-US" sz="2000" b="0" i="0" u="none" strike="noStrike" kern="1200" cap="none" spc="0" normalizeH="0" baseline="0" noProof="0" dirty="0" smtClean="0">
              <a:ln>
                <a:noFill/>
              </a:ln>
              <a:solidFill>
                <a:schemeClr val="accent2">
                  <a:lumMod val="75000"/>
                </a:schemeClr>
              </a:solidFill>
              <a:effectLst/>
              <a:uLnTx/>
              <a:uFillTx/>
              <a:latin typeface="Century Gothic" pitchFamily="34" charset="0"/>
            </a:endParaRPr>
          </a:p>
          <a:p>
            <a:pPr>
              <a:spcBef>
                <a:spcPct val="20000"/>
              </a:spcBef>
              <a:buClr>
                <a:schemeClr val="accent1"/>
              </a:buClr>
              <a:buSzPct val="76000"/>
            </a:pPr>
            <a:endParaRPr kumimoji="0" lang="en-US" sz="2000" b="0" i="0" u="none" strike="noStrike" kern="1200" cap="none" spc="0" normalizeH="0" baseline="0" noProof="0" dirty="0" smtClean="0">
              <a:ln>
                <a:noFill/>
              </a:ln>
              <a:solidFill>
                <a:schemeClr val="accent2">
                  <a:lumMod val="75000"/>
                </a:schemeClr>
              </a:solidFill>
              <a:effectLst/>
              <a:uLnTx/>
              <a:uFillTx/>
              <a:latin typeface="Century Gothic" pitchFamily="34" charset="0"/>
            </a:endParaRPr>
          </a:p>
          <a:p>
            <a:pPr marL="640080" marR="0" lvl="1" indent="-274320" algn="l" defTabSz="914400" rtl="0" eaLnBrk="1" fontAlgn="auto" latinLnBrk="0" hangingPunct="1">
              <a:lnSpc>
                <a:spcPct val="100000"/>
              </a:lnSpc>
              <a:spcBef>
                <a:spcPct val="20000"/>
              </a:spcBef>
              <a:spcAft>
                <a:spcPts val="0"/>
              </a:spcAft>
              <a:buClr>
                <a:schemeClr val="accent1"/>
              </a:buClr>
              <a:buSzPct val="76000"/>
              <a:buFont typeface="Wingdings 2" pitchFamily="18" charset="2"/>
              <a:buNone/>
              <a:tabLst/>
              <a:defRPr/>
            </a:pPr>
            <a:endParaRPr kumimoji="0" lang="en-US" sz="2000" b="0" i="0" u="none" strike="noStrike" kern="1200" cap="none" spc="0" normalizeH="0" baseline="0" noProof="0" dirty="0">
              <a:ln>
                <a:noFill/>
              </a:ln>
              <a:solidFill>
                <a:schemeClr val="accent2">
                  <a:lumMod val="75000"/>
                </a:schemeClr>
              </a:solidFill>
              <a:effectLst/>
              <a:uLnTx/>
              <a:uFillTx/>
              <a:latin typeface="Century Gothic" pitchFamily="34" charset="0"/>
            </a:endParaRPr>
          </a:p>
        </p:txBody>
      </p:sp>
      <p:pic>
        <p:nvPicPr>
          <p:cNvPr id="11" name="Picture 10" descr="C:\Users\ileana\AppData\Local\Microsoft\Windows\Temporary Internet Files\Content.IE5\XCGSR0KH\MP900262536[1].jpg"/>
          <p:cNvPicPr>
            <a:picLocks noChangeAspect="1" noChangeArrowheads="1"/>
          </p:cNvPicPr>
          <p:nvPr>
            <p:custDataLst>
              <p:tags r:id="rId8"/>
            </p:custDataLst>
          </p:nvPr>
        </p:nvPicPr>
        <p:blipFill>
          <a:blip r:embed="rId12" cstate="print">
            <a:extLst>
              <a:ext uri="{28A0092B-C50C-407E-A947-70E740481C1C}">
                <a14:useLocalDpi xmlns:a14="http://schemas.microsoft.com/office/drawing/2010/main" xmlns="" val="0"/>
              </a:ext>
            </a:extLst>
          </a:blip>
          <a:srcRect/>
          <a:stretch>
            <a:fillRect/>
          </a:stretch>
        </p:blipFill>
        <p:spPr bwMode="auto">
          <a:xfrm>
            <a:off x="914400" y="2053923"/>
            <a:ext cx="1828800" cy="2736359"/>
          </a:xfrm>
          <a:prstGeom prst="rect">
            <a:avLst/>
          </a:prstGeom>
          <a:ln w="38100" cap="sq">
            <a:solidFill>
              <a:srgbClr val="3F6D97"/>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pic>
        <p:nvPicPr>
          <p:cNvPr id="13" name="Picture 2"/>
          <p:cNvPicPr>
            <a:picLocks noChangeAspect="1" noChangeArrowheads="1"/>
          </p:cNvPicPr>
          <p:nvPr>
            <p:custDataLst>
              <p:tags r:id="rId9"/>
            </p:custDataLst>
          </p:nvPr>
        </p:nvPicPr>
        <p:blipFill>
          <a:blip r:embed="rId13" cstate="print">
            <a:extLst>
              <a:ext uri="{28A0092B-C50C-407E-A947-70E740481C1C}">
                <a14:useLocalDpi xmlns:a14="http://schemas.microsoft.com/office/drawing/2010/main" xmlns="" val="0"/>
              </a:ext>
            </a:extLst>
          </a:blip>
          <a:stretch>
            <a:fillRect/>
          </a:stretch>
        </p:blipFill>
        <p:spPr bwMode="auto">
          <a:xfrm>
            <a:off x="5562600" y="2328592"/>
            <a:ext cx="3006735" cy="2004490"/>
          </a:xfrm>
          <a:prstGeom prst="rect">
            <a:avLst/>
          </a:prstGeom>
          <a:ln w="38100" cap="sq">
            <a:solidFill>
              <a:srgbClr val="3F6D97"/>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1047650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custDataLst>
              <p:tags r:id="rId1"/>
            </p:custDataLst>
          </p:nvPr>
        </p:nvSpPr>
        <p:spPr>
          <a:xfrm>
            <a:off x="457200" y="685800"/>
            <a:ext cx="8229600" cy="819912"/>
          </a:xfrm>
        </p:spPr>
        <p:txBody>
          <a:bodyPr>
            <a:noAutofit/>
          </a:bodyPr>
          <a:lstStyle/>
          <a:p>
            <a:pPr algn="ctr"/>
            <a:r>
              <a:rPr lang="en-US" sz="4000" dirty="0" smtClean="0">
                <a:solidFill>
                  <a:schemeClr val="accent2">
                    <a:lumMod val="75000"/>
                  </a:schemeClr>
                </a:solidFill>
                <a:latin typeface="Century Gothic" pitchFamily="34" charset="0"/>
              </a:rPr>
              <a:t/>
            </a:r>
            <a:br>
              <a:rPr lang="en-US" sz="4000" dirty="0" smtClean="0">
                <a:solidFill>
                  <a:schemeClr val="accent2">
                    <a:lumMod val="75000"/>
                  </a:schemeClr>
                </a:solidFill>
                <a:latin typeface="Century Gothic" pitchFamily="34" charset="0"/>
              </a:rPr>
            </a:br>
            <a:r>
              <a:rPr lang="en-US" sz="4000" dirty="0" smtClean="0">
                <a:solidFill>
                  <a:schemeClr val="accent2">
                    <a:lumMod val="75000"/>
                  </a:schemeClr>
                </a:solidFill>
                <a:latin typeface="Century Gothic" pitchFamily="34" charset="0"/>
              </a:rPr>
              <a:t>Habitats can be</a:t>
            </a:r>
            <a:endParaRPr lang="en-US" sz="4000" dirty="0">
              <a:solidFill>
                <a:schemeClr val="accent2">
                  <a:lumMod val="75000"/>
                </a:schemeClr>
              </a:solidFill>
              <a:latin typeface="Century Gothic" pitchFamily="34" charset="0"/>
            </a:endParaRPr>
          </a:p>
        </p:txBody>
      </p:sp>
      <p:sp>
        <p:nvSpPr>
          <p:cNvPr id="5" name="Title 1"/>
          <p:cNvSpPr txBox="1">
            <a:spLocks/>
          </p:cNvSpPr>
          <p:nvPr>
            <p:custDataLst>
              <p:tags r:id="rId2"/>
            </p:custDataLst>
          </p:nvPr>
        </p:nvSpPr>
        <p:spPr>
          <a:xfrm>
            <a:off x="685800" y="1447800"/>
            <a:ext cx="8229600" cy="762000"/>
          </a:xfrm>
          <a:prstGeom prst="rect">
            <a:avLst/>
          </a:prstGeom>
        </p:spPr>
        <p:txBody>
          <a:bodyPr vert="horz" lIns="0" rIns="0" bIns="0" anchor="b">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800" b="0" i="0" u="none" strike="noStrike" kern="1200" cap="none" spc="0" normalizeH="0" baseline="0" noProof="0" dirty="0" smtClean="0">
                <a:ln>
                  <a:noFill/>
                </a:ln>
                <a:solidFill>
                  <a:schemeClr val="accent2">
                    <a:lumMod val="75000"/>
                  </a:schemeClr>
                </a:solidFill>
                <a:effectLst/>
                <a:uLnTx/>
                <a:uFillTx/>
                <a:latin typeface="Century Gothic" pitchFamily="34" charset="0"/>
                <a:ea typeface="+mj-ea"/>
                <a:cs typeface="+mj-cs"/>
              </a:rPr>
              <a:t/>
            </a:r>
            <a:br>
              <a:rPr kumimoji="0" lang="en-US" sz="3800" b="0" i="0" u="none" strike="noStrike" kern="1200" cap="none" spc="0" normalizeH="0" baseline="0" noProof="0" dirty="0" smtClean="0">
                <a:ln>
                  <a:noFill/>
                </a:ln>
                <a:solidFill>
                  <a:schemeClr val="accent2">
                    <a:lumMod val="75000"/>
                  </a:schemeClr>
                </a:solidFill>
                <a:effectLst/>
                <a:uLnTx/>
                <a:uFillTx/>
                <a:latin typeface="Century Gothic" pitchFamily="34" charset="0"/>
                <a:ea typeface="+mj-ea"/>
                <a:cs typeface="+mj-cs"/>
              </a:rPr>
            </a:br>
            <a:r>
              <a:rPr kumimoji="0" lang="en-US" sz="3800" b="0" i="0" u="none" strike="noStrike" kern="1200" cap="none" spc="0" normalizeH="0" baseline="0" noProof="0" dirty="0" smtClean="0">
                <a:ln>
                  <a:noFill/>
                </a:ln>
                <a:solidFill>
                  <a:schemeClr val="accent2">
                    <a:lumMod val="75000"/>
                  </a:schemeClr>
                </a:solidFill>
                <a:effectLst/>
                <a:uLnTx/>
                <a:uFillTx/>
                <a:latin typeface="Century Gothic" pitchFamily="34" charset="0"/>
                <a:ea typeface="+mj-ea"/>
                <a:cs typeface="+mj-cs"/>
              </a:rPr>
              <a:t>     </a:t>
            </a:r>
            <a:r>
              <a:rPr kumimoji="0" lang="en-US" sz="3800" b="1" i="0" u="none" strike="noStrike" kern="1200" cap="none" spc="0" normalizeH="0" baseline="0" noProof="0" dirty="0" smtClean="0">
                <a:ln>
                  <a:noFill/>
                </a:ln>
                <a:solidFill>
                  <a:schemeClr val="accent2">
                    <a:lumMod val="75000"/>
                  </a:schemeClr>
                </a:solidFill>
                <a:effectLst/>
                <a:uLnTx/>
                <a:uFillTx/>
                <a:latin typeface="Century Gothic" pitchFamily="34" charset="0"/>
                <a:ea typeface="+mj-ea"/>
                <a:cs typeface="+mj-cs"/>
              </a:rPr>
              <a:t>similar</a:t>
            </a:r>
            <a:r>
              <a:rPr kumimoji="0" lang="en-US" sz="3800" b="0" i="0" u="none" strike="noStrike" kern="1200" cap="none" spc="0" normalizeH="0" baseline="0" noProof="0" dirty="0" smtClean="0">
                <a:ln>
                  <a:noFill/>
                </a:ln>
                <a:solidFill>
                  <a:schemeClr val="accent2">
                    <a:lumMod val="75000"/>
                  </a:schemeClr>
                </a:solidFill>
                <a:effectLst/>
                <a:uLnTx/>
                <a:uFillTx/>
                <a:latin typeface="Century Gothic" pitchFamily="34" charset="0"/>
                <a:ea typeface="+mj-ea"/>
                <a:cs typeface="+mj-cs"/>
              </a:rPr>
              <a:t>	</a:t>
            </a:r>
            <a:r>
              <a:rPr lang="en-US" sz="3800" dirty="0">
                <a:solidFill>
                  <a:schemeClr val="accent2">
                    <a:lumMod val="75000"/>
                  </a:schemeClr>
                </a:solidFill>
                <a:latin typeface="Century Gothic" pitchFamily="34" charset="0"/>
                <a:ea typeface="+mj-ea"/>
                <a:cs typeface="+mj-cs"/>
              </a:rPr>
              <a:t> </a:t>
            </a:r>
            <a:r>
              <a:rPr lang="en-US" sz="3800" dirty="0" smtClean="0">
                <a:solidFill>
                  <a:schemeClr val="accent2">
                    <a:lumMod val="75000"/>
                  </a:schemeClr>
                </a:solidFill>
                <a:latin typeface="Century Gothic" pitchFamily="34" charset="0"/>
                <a:ea typeface="+mj-ea"/>
                <a:cs typeface="+mj-cs"/>
              </a:rPr>
              <a:t>     </a:t>
            </a:r>
            <a:r>
              <a:rPr kumimoji="0" lang="en-US" sz="3800" b="0" i="0" u="none" strike="noStrike" kern="1200" cap="none" spc="0" normalizeH="0" baseline="0" noProof="0" dirty="0" smtClean="0">
                <a:ln>
                  <a:noFill/>
                </a:ln>
                <a:solidFill>
                  <a:schemeClr val="accent2">
                    <a:lumMod val="75000"/>
                  </a:schemeClr>
                </a:solidFill>
                <a:effectLst/>
                <a:uLnTx/>
                <a:uFillTx/>
                <a:latin typeface="Century Gothic" pitchFamily="34" charset="0"/>
                <a:ea typeface="+mj-ea"/>
                <a:cs typeface="+mj-cs"/>
              </a:rPr>
              <a:t>OR		</a:t>
            </a:r>
            <a:r>
              <a:rPr kumimoji="0" lang="en-US" sz="3800" b="1" i="0" u="none" strike="noStrike" kern="1200" cap="none" spc="0" normalizeH="0" baseline="0" noProof="0" dirty="0" smtClean="0">
                <a:ln>
                  <a:noFill/>
                </a:ln>
                <a:solidFill>
                  <a:schemeClr val="accent2">
                    <a:lumMod val="75000"/>
                  </a:schemeClr>
                </a:solidFill>
                <a:effectLst/>
                <a:uLnTx/>
                <a:uFillTx/>
                <a:latin typeface="Century Gothic" pitchFamily="34" charset="0"/>
                <a:ea typeface="+mj-ea"/>
                <a:cs typeface="+mj-cs"/>
              </a:rPr>
              <a:t>different.</a:t>
            </a:r>
            <a:endParaRPr kumimoji="0" lang="en-US" sz="3800" b="1" i="0" u="none" strike="noStrike" kern="1200" cap="none" spc="0" normalizeH="0" baseline="0" noProof="0" dirty="0">
              <a:ln>
                <a:noFill/>
              </a:ln>
              <a:solidFill>
                <a:schemeClr val="accent2">
                  <a:lumMod val="75000"/>
                </a:schemeClr>
              </a:solidFill>
              <a:effectLst/>
              <a:uLnTx/>
              <a:uFillTx/>
              <a:latin typeface="Century Gothic" pitchFamily="34" charset="0"/>
              <a:ea typeface="+mj-ea"/>
              <a:cs typeface="+mj-cs"/>
            </a:endParaRPr>
          </a:p>
        </p:txBody>
      </p:sp>
      <p:pic>
        <p:nvPicPr>
          <p:cNvPr id="7" name="Picture 2" descr="C:\Users\ileana\AppData\Local\Microsoft\Windows\Temporary Internet Files\Content.IE5\CJOPNB2E\MP910220857[1].jpg"/>
          <p:cNvPicPr>
            <a:picLocks noChangeAspect="1" noChangeArrowheads="1"/>
          </p:cNvPicPr>
          <p:nvPr/>
        </p:nvPicPr>
        <p:blipFill rotWithShape="1">
          <a:blip r:embed="rId9"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l="31114" t="20654" r="34183" b="18977"/>
          <a:stretch/>
        </p:blipFill>
        <p:spPr bwMode="auto">
          <a:xfrm>
            <a:off x="838200" y="2209800"/>
            <a:ext cx="1295400" cy="1500980"/>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2" descr="C:\Users\ileana\AppData\Local\Microsoft\Windows\Temporary Internet Files\Content.IE5\CJOPNB2E\MP910220857[1].jpg"/>
          <p:cNvPicPr>
            <a:picLocks noChangeAspect="1" noChangeArrowheads="1"/>
          </p:cNvPicPr>
          <p:nvPr/>
        </p:nvPicPr>
        <p:blipFill rotWithShape="1">
          <a:blip r:embed="rId9"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l="31114" t="20654" r="34183" b="18977"/>
          <a:stretch/>
        </p:blipFill>
        <p:spPr bwMode="auto">
          <a:xfrm>
            <a:off x="2286000" y="2209800"/>
            <a:ext cx="1295400" cy="1500980"/>
          </a:xfrm>
          <a:prstGeom prst="rect">
            <a:avLst/>
          </a:prstGeom>
          <a:noFill/>
          <a:extLst>
            <a:ext uri="{909E8E84-426E-40DD-AFC4-6F175D3DCCD1}">
              <a14:hiddenFill xmlns:a14="http://schemas.microsoft.com/office/drawing/2010/main" xmlns="">
                <a:solidFill>
                  <a:srgbClr val="FFFFFF"/>
                </a:solidFill>
              </a14:hiddenFill>
            </a:ext>
          </a:extLst>
        </p:spPr>
      </p:pic>
      <p:pic>
        <p:nvPicPr>
          <p:cNvPr id="9" name="Picture 2" descr="C:\Users\ileana\AppData\Local\Microsoft\Windows\Temporary Internet Files\Content.IE5\CJOPNB2E\MP910220857[1].jpg"/>
          <p:cNvPicPr>
            <a:picLocks noChangeAspect="1" noChangeArrowheads="1"/>
          </p:cNvPicPr>
          <p:nvPr/>
        </p:nvPicPr>
        <p:blipFill rotWithShape="1">
          <a:blip r:embed="rId10"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l="31114" t="20654" r="34099" b="18977"/>
          <a:stretch/>
        </p:blipFill>
        <p:spPr bwMode="auto">
          <a:xfrm>
            <a:off x="5943600" y="2160239"/>
            <a:ext cx="1295400" cy="1497361"/>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Picture 2" descr="Baseball, Tennis And Golf Ball On White"/>
          <p:cNvPicPr>
            <a:picLocks noChangeAspect="1" noChangeArrowheads="1"/>
          </p:cNvPicPr>
          <p:nvPr/>
        </p:nvPicPr>
        <p:blipFill rotWithShape="1">
          <a:blip r:embed="rId11" cstate="print">
            <a:clrChange>
              <a:clrFrom>
                <a:srgbClr val="FFFFFF"/>
              </a:clrFrom>
              <a:clrTo>
                <a:srgbClr val="FFFFFF">
                  <a:alpha val="0"/>
                </a:srgbClr>
              </a:clrTo>
            </a:clrChange>
          </a:blip>
          <a:srcRect l="70000" t="16162" r="10000" b="43266"/>
          <a:stretch/>
        </p:blipFill>
        <p:spPr bwMode="auto">
          <a:xfrm>
            <a:off x="7467600" y="2586037"/>
            <a:ext cx="762000" cy="1147763"/>
          </a:xfrm>
          <a:prstGeom prst="rect">
            <a:avLst/>
          </a:prstGeom>
          <a:noFill/>
        </p:spPr>
      </p:pic>
      <p:pic>
        <p:nvPicPr>
          <p:cNvPr id="11" name="Picture 4" descr="C:\Users\ileana\AppData\Local\Microsoft\Windows\Temporary Internet Files\Content.IE5\1HTRQH05\MP900424391[1].jpg"/>
          <p:cNvPicPr>
            <a:picLocks noChangeAspect="1" noChangeArrowheads="1"/>
          </p:cNvPicPr>
          <p:nvPr>
            <p:custDataLst>
              <p:tags r:id="rId3"/>
            </p:custDataLst>
          </p:nvPr>
        </p:nvPicPr>
        <p:blipFill>
          <a:blip r:embed="rId12" cstate="print">
            <a:extLst>
              <a:ext uri="{28A0092B-C50C-407E-A947-70E740481C1C}">
                <a14:useLocalDpi xmlns:a14="http://schemas.microsoft.com/office/drawing/2010/main" xmlns="" val="0"/>
              </a:ext>
            </a:extLst>
          </a:blip>
          <a:srcRect/>
          <a:stretch>
            <a:fillRect/>
          </a:stretch>
        </p:blipFill>
        <p:spPr bwMode="auto">
          <a:xfrm>
            <a:off x="609600" y="4724400"/>
            <a:ext cx="2328843" cy="1550136"/>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pic>
        <p:nvPicPr>
          <p:cNvPr id="12" name="Picture 3" descr="C:\Users\ileana\AppData\Local\Microsoft\Windows\Temporary Internet Files\Content.IE5\BO7KD14Y\MP900407219[1].jpg"/>
          <p:cNvPicPr>
            <a:picLocks noChangeAspect="1" noChangeArrowheads="1"/>
          </p:cNvPicPr>
          <p:nvPr>
            <p:custDataLst>
              <p:tags r:id="rId4"/>
            </p:custDataLst>
          </p:nvPr>
        </p:nvPicPr>
        <p:blipFill>
          <a:blip r:embed="rId13" cstate="print">
            <a:extLst>
              <a:ext uri="{28A0092B-C50C-407E-A947-70E740481C1C}">
                <a14:useLocalDpi xmlns:a14="http://schemas.microsoft.com/office/drawing/2010/main" xmlns="" val="0"/>
              </a:ext>
            </a:extLst>
          </a:blip>
          <a:srcRect t="6400" b="9756"/>
          <a:stretch>
            <a:fillRect/>
          </a:stretch>
        </p:blipFill>
        <p:spPr bwMode="auto">
          <a:xfrm>
            <a:off x="6934200" y="4648200"/>
            <a:ext cx="1515456" cy="1905000"/>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pic>
        <p:nvPicPr>
          <p:cNvPr id="13" name="Picture 2" descr="C:\Users\ileana\Documents\My Dropbox\LARRC Curriculum Planning\Units\Animals\K\Pictures\K_L1_Fox.jpg"/>
          <p:cNvPicPr>
            <a:picLocks noChangeAspect="1" noChangeArrowheads="1"/>
          </p:cNvPicPr>
          <p:nvPr>
            <p:custDataLst>
              <p:tags r:id="rId5"/>
            </p:custDataLst>
          </p:nvPr>
        </p:nvPicPr>
        <p:blipFill>
          <a:blip r:embed="rId14" cstate="print">
            <a:extLst>
              <a:ext uri="{28A0092B-C50C-407E-A947-70E740481C1C}">
                <a14:useLocalDpi xmlns:a14="http://schemas.microsoft.com/office/drawing/2010/main" xmlns="" val="0"/>
              </a:ext>
            </a:extLst>
          </a:blip>
          <a:srcRect/>
          <a:stretch>
            <a:fillRect/>
          </a:stretch>
        </p:blipFill>
        <p:spPr bwMode="auto">
          <a:xfrm>
            <a:off x="3652693" y="4724400"/>
            <a:ext cx="2214707" cy="1695201"/>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sp>
        <p:nvSpPr>
          <p:cNvPr id="14" name="Title 1"/>
          <p:cNvSpPr txBox="1">
            <a:spLocks/>
          </p:cNvSpPr>
          <p:nvPr>
            <p:custDataLst>
              <p:tags r:id="rId6"/>
            </p:custDataLst>
          </p:nvPr>
        </p:nvSpPr>
        <p:spPr>
          <a:xfrm>
            <a:off x="0" y="3657600"/>
            <a:ext cx="9144000" cy="762000"/>
          </a:xfrm>
          <a:prstGeom prst="rect">
            <a:avLst/>
          </a:prstGeom>
        </p:spPr>
        <p:txBody>
          <a:bodyPr vert="horz" lIns="0" rIns="0" bIns="0" anchor="b">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800" b="0" i="0" u="none" strike="noStrike" kern="1200" cap="none" spc="0" normalizeH="0" baseline="0" noProof="0" dirty="0" smtClean="0">
                <a:ln>
                  <a:noFill/>
                </a:ln>
                <a:solidFill>
                  <a:schemeClr val="accent2">
                    <a:lumMod val="75000"/>
                  </a:schemeClr>
                </a:solidFill>
                <a:effectLst/>
                <a:uLnTx/>
                <a:uFillTx/>
                <a:latin typeface="Century Gothic" pitchFamily="34" charset="0"/>
                <a:ea typeface="+mj-ea"/>
                <a:cs typeface="+mj-cs"/>
              </a:rPr>
              <a:t/>
            </a:r>
            <a:br>
              <a:rPr kumimoji="0" lang="en-US" sz="3800" b="0" i="0" u="none" strike="noStrike" kern="1200" cap="none" spc="0" normalizeH="0" baseline="0" noProof="0" dirty="0" smtClean="0">
                <a:ln>
                  <a:noFill/>
                </a:ln>
                <a:solidFill>
                  <a:schemeClr val="accent2">
                    <a:lumMod val="75000"/>
                  </a:schemeClr>
                </a:solidFill>
                <a:effectLst/>
                <a:uLnTx/>
                <a:uFillTx/>
                <a:latin typeface="Century Gothic" pitchFamily="34" charset="0"/>
                <a:ea typeface="+mj-ea"/>
                <a:cs typeface="+mj-cs"/>
              </a:rPr>
            </a:br>
            <a:r>
              <a:rPr kumimoji="0" lang="en-US" sz="3800" b="0" i="0" u="none" strike="noStrike" kern="1200" cap="none" spc="0" normalizeH="0" baseline="0" noProof="0" dirty="0" smtClean="0">
                <a:ln>
                  <a:noFill/>
                </a:ln>
                <a:solidFill>
                  <a:schemeClr val="accent2">
                    <a:lumMod val="75000"/>
                  </a:schemeClr>
                </a:solidFill>
                <a:effectLst/>
                <a:uLnTx/>
                <a:uFillTx/>
                <a:latin typeface="Century Gothic" pitchFamily="34" charset="0"/>
                <a:ea typeface="+mj-ea"/>
                <a:cs typeface="+mj-cs"/>
              </a:rPr>
              <a:t>         food	</a:t>
            </a:r>
            <a:r>
              <a:rPr kumimoji="0" lang="en-US" sz="3800" b="0" i="0" u="none" strike="noStrike" kern="1200" cap="none" spc="0" normalizeH="0" noProof="0" dirty="0" smtClean="0">
                <a:ln>
                  <a:noFill/>
                </a:ln>
                <a:solidFill>
                  <a:schemeClr val="accent2">
                    <a:lumMod val="75000"/>
                  </a:schemeClr>
                </a:solidFill>
                <a:effectLst/>
                <a:uLnTx/>
                <a:uFillTx/>
                <a:latin typeface="Century Gothic" pitchFamily="34" charset="0"/>
                <a:ea typeface="+mj-ea"/>
                <a:cs typeface="+mj-cs"/>
              </a:rPr>
              <a:t>          </a:t>
            </a:r>
            <a:r>
              <a:rPr kumimoji="0" lang="en-US" sz="3800" b="0" i="0" u="none" strike="noStrike" kern="1200" cap="none" spc="0" normalizeH="0" baseline="0" noProof="0" dirty="0" smtClean="0">
                <a:ln>
                  <a:noFill/>
                </a:ln>
                <a:solidFill>
                  <a:schemeClr val="accent2">
                    <a:lumMod val="75000"/>
                  </a:schemeClr>
                </a:solidFill>
                <a:effectLst/>
                <a:uLnTx/>
                <a:uFillTx/>
                <a:latin typeface="Century Gothic" pitchFamily="34" charset="0"/>
                <a:ea typeface="+mj-ea"/>
                <a:cs typeface="+mj-cs"/>
              </a:rPr>
              <a:t>water		    shelter</a:t>
            </a:r>
            <a:endParaRPr kumimoji="0" lang="en-US" sz="3800" b="0" i="0" u="none" strike="noStrike" kern="1200" cap="none" spc="0" normalizeH="0" baseline="0" noProof="0" dirty="0">
              <a:ln>
                <a:noFill/>
              </a:ln>
              <a:solidFill>
                <a:schemeClr val="accent2">
                  <a:lumMod val="75000"/>
                </a:schemeClr>
              </a:solidFill>
              <a:effectLst/>
              <a:uLnTx/>
              <a:uFillTx/>
              <a:latin typeface="Century Gothic" pitchFamily="34" charset="0"/>
              <a:ea typeface="+mj-ea"/>
              <a:cs typeface="+mj-cs"/>
            </a:endParaRPr>
          </a:p>
        </p:txBody>
      </p:sp>
    </p:spTree>
    <p:extLst>
      <p:ext uri="{BB962C8B-B14F-4D97-AF65-F5344CB8AC3E}">
        <p14:creationId xmlns:p14="http://schemas.microsoft.com/office/powerpoint/2010/main" xmlns="" val="24359149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custDataLst>
              <p:tags r:id="rId1"/>
            </p:custDataLst>
          </p:nvPr>
        </p:nvSpPr>
        <p:spPr>
          <a:xfrm>
            <a:off x="5178552" y="1295400"/>
            <a:ext cx="4270248" cy="1828800"/>
          </a:xfrm>
        </p:spPr>
        <p:txBody>
          <a:bodyPr>
            <a:normAutofit/>
          </a:bodyPr>
          <a:lstStyle/>
          <a:p>
            <a:pPr algn="ctr"/>
            <a:r>
              <a:rPr lang="en-US" sz="4400" dirty="0" smtClean="0">
                <a:solidFill>
                  <a:schemeClr val="accent1">
                    <a:lumMod val="75000"/>
                  </a:schemeClr>
                </a:solidFill>
                <a:latin typeface="Century Gothic" pitchFamily="34" charset="0"/>
              </a:rPr>
              <a:t>Now it’s</a:t>
            </a:r>
            <a:br>
              <a:rPr lang="en-US" sz="4400" dirty="0" smtClean="0">
                <a:solidFill>
                  <a:schemeClr val="accent1">
                    <a:lumMod val="75000"/>
                  </a:schemeClr>
                </a:solidFill>
                <a:latin typeface="Century Gothic" pitchFamily="34" charset="0"/>
              </a:rPr>
            </a:br>
            <a:r>
              <a:rPr lang="en-US" sz="4400" dirty="0" smtClean="0">
                <a:solidFill>
                  <a:schemeClr val="accent1">
                    <a:lumMod val="75000"/>
                  </a:schemeClr>
                </a:solidFill>
                <a:latin typeface="Century Gothic" pitchFamily="34" charset="0"/>
              </a:rPr>
              <a:t>  your turn…</a:t>
            </a:r>
            <a:endParaRPr lang="en-US" sz="4400" dirty="0">
              <a:solidFill>
                <a:schemeClr val="accent1">
                  <a:lumMod val="75000"/>
                </a:schemeClr>
              </a:solidFill>
              <a:latin typeface="Century Gothic" pitchFamily="34" charset="0"/>
            </a:endParaRPr>
          </a:p>
        </p:txBody>
      </p:sp>
      <p:pic>
        <p:nvPicPr>
          <p:cNvPr id="8" name="Picture 7" descr="C:\Users\ileana\AppData\Local\Microsoft\Windows\Temporary Internet Files\Content.IE5\BO7KD14Y\MP900182002[1].jpg"/>
          <p:cNvPicPr>
            <a:picLocks noChangeAspect="1" noChangeArrowheads="1"/>
          </p:cNvPicPr>
          <p:nvPr>
            <p:custDataLst>
              <p:tags r:id="rId2"/>
            </p:custDataLst>
          </p:nvPr>
        </p:nvPicPr>
        <p:blipFill>
          <a:blip r:embed="rId9" cstate="print">
            <a:extLst>
              <a:ext uri="{28A0092B-C50C-407E-A947-70E740481C1C}">
                <a14:useLocalDpi xmlns:a14="http://schemas.microsoft.com/office/drawing/2010/main" xmlns="" val="0"/>
              </a:ext>
            </a:extLst>
          </a:blip>
          <a:srcRect/>
          <a:stretch>
            <a:fillRect/>
          </a:stretch>
        </p:blipFill>
        <p:spPr bwMode="auto">
          <a:xfrm>
            <a:off x="2694463" y="4191000"/>
            <a:ext cx="3249137" cy="2133600"/>
          </a:xfrm>
          <a:prstGeom prst="rect">
            <a:avLst/>
          </a:prstGeom>
          <a:ln w="38100" cap="sq">
            <a:solidFill>
              <a:srgbClr val="3F6D97"/>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pic>
        <p:nvPicPr>
          <p:cNvPr id="9" name="Picture 8" descr="C:\Users\ileana\AppData\Local\Microsoft\Windows\Temporary Internet Files\Content.IE5\XCGSR0KH\MP900262536[1].jpg"/>
          <p:cNvPicPr>
            <a:picLocks noChangeAspect="1" noChangeArrowheads="1"/>
          </p:cNvPicPr>
          <p:nvPr>
            <p:custDataLst>
              <p:tags r:id="rId3"/>
            </p:custDataLst>
          </p:nvPr>
        </p:nvPicPr>
        <p:blipFill>
          <a:blip r:embed="rId10" cstate="print">
            <a:extLst>
              <a:ext uri="{28A0092B-C50C-407E-A947-70E740481C1C}">
                <a14:useLocalDpi xmlns:a14="http://schemas.microsoft.com/office/drawing/2010/main" xmlns="" val="0"/>
              </a:ext>
            </a:extLst>
          </a:blip>
          <a:srcRect/>
          <a:stretch>
            <a:fillRect/>
          </a:stretch>
        </p:blipFill>
        <p:spPr bwMode="auto">
          <a:xfrm>
            <a:off x="629539" y="3200400"/>
            <a:ext cx="2189861" cy="3276600"/>
          </a:xfrm>
          <a:prstGeom prst="rect">
            <a:avLst/>
          </a:prstGeom>
          <a:ln w="38100" cap="sq">
            <a:solidFill>
              <a:srgbClr val="3F6D97"/>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pic>
        <p:nvPicPr>
          <p:cNvPr id="10" name="Picture 4" descr="C:\Users\ileana\AppData\Local\Microsoft\Windows\Temporary Internet Files\Content.IE5\CJOPNB2E\MP900401494[1].jpg"/>
          <p:cNvPicPr>
            <a:picLocks noChangeAspect="1" noChangeArrowheads="1"/>
          </p:cNvPicPr>
          <p:nvPr>
            <p:custDataLst>
              <p:tags r:id="rId4"/>
            </p:custDataLst>
          </p:nvPr>
        </p:nvPicPr>
        <p:blipFill>
          <a:blip r:embed="rId11" cstate="print">
            <a:extLst>
              <a:ext uri="{28A0092B-C50C-407E-A947-70E740481C1C}">
                <a14:useLocalDpi xmlns:a14="http://schemas.microsoft.com/office/drawing/2010/main" xmlns="" val="0"/>
              </a:ext>
            </a:extLst>
          </a:blip>
          <a:srcRect/>
          <a:stretch>
            <a:fillRect/>
          </a:stretch>
        </p:blipFill>
        <p:spPr bwMode="auto">
          <a:xfrm>
            <a:off x="304800" y="1024263"/>
            <a:ext cx="3379826" cy="2252337"/>
          </a:xfrm>
          <a:prstGeom prst="rect">
            <a:avLst/>
          </a:prstGeom>
          <a:ln w="38100" cap="sq">
            <a:solidFill>
              <a:srgbClr val="3F6D97"/>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pic>
        <p:nvPicPr>
          <p:cNvPr id="11" name="Picture 2" descr="C:\Users\ileana\Documents\My Dropbox\LARRC Curriculum Planning\Units\Animals\K\Pictures\K_Hook_PPT_Jungle.jpg"/>
          <p:cNvPicPr>
            <a:picLocks noChangeAspect="1" noChangeArrowheads="1"/>
          </p:cNvPicPr>
          <p:nvPr>
            <p:custDataLst>
              <p:tags r:id="rId5"/>
            </p:custDataLst>
          </p:nvPr>
        </p:nvPicPr>
        <p:blipFill rotWithShape="1">
          <a:blip r:embed="rId12" cstate="print">
            <a:extLst>
              <a:ext uri="{28A0092B-C50C-407E-A947-70E740481C1C}">
                <a14:useLocalDpi xmlns:a14="http://schemas.microsoft.com/office/drawing/2010/main" xmlns="" val="0"/>
              </a:ext>
            </a:extLst>
          </a:blip>
          <a:srcRect b="8024"/>
          <a:stretch/>
        </p:blipFill>
        <p:spPr bwMode="auto">
          <a:xfrm>
            <a:off x="3352800" y="1581150"/>
            <a:ext cx="2057399" cy="2838450"/>
          </a:xfrm>
          <a:prstGeom prst="rect">
            <a:avLst/>
          </a:prstGeom>
          <a:ln w="38100" cap="sq">
            <a:solidFill>
              <a:srgbClr val="3F6D97"/>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sp>
        <p:nvSpPr>
          <p:cNvPr id="2" name="Rectangle 1"/>
          <p:cNvSpPr/>
          <p:nvPr>
            <p:custDataLst>
              <p:tags r:id="rId6"/>
            </p:custDataLst>
          </p:nvPr>
        </p:nvSpPr>
        <p:spPr>
          <a:xfrm>
            <a:off x="5181600" y="3276600"/>
            <a:ext cx="4572000" cy="2062103"/>
          </a:xfrm>
          <a:prstGeom prst="rect">
            <a:avLst/>
          </a:prstGeom>
        </p:spPr>
        <p:txBody>
          <a:bodyPr>
            <a:spAutoFit/>
          </a:bodyPr>
          <a:lstStyle/>
          <a:p>
            <a:pPr algn="ctr"/>
            <a:r>
              <a:rPr lang="en-US" sz="3200" b="1" dirty="0">
                <a:effectLst>
                  <a:outerShdw blurRad="38100" dist="38100" dir="2700000" algn="tl">
                    <a:srgbClr val="000000">
                      <a:alpha val="43137"/>
                    </a:srgbClr>
                  </a:outerShdw>
                </a:effectLst>
                <a:latin typeface="Century Gothic" pitchFamily="34" charset="0"/>
              </a:rPr>
              <a:t>How are these habitats </a:t>
            </a:r>
            <a:r>
              <a:rPr lang="en-US" sz="3200" b="1" dirty="0" smtClean="0">
                <a:effectLst>
                  <a:outerShdw blurRad="38100" dist="38100" dir="2700000" algn="tl">
                    <a:srgbClr val="000000">
                      <a:alpha val="43137"/>
                    </a:srgbClr>
                  </a:outerShdw>
                </a:effectLst>
                <a:latin typeface="Century Gothic" pitchFamily="34" charset="0"/>
              </a:rPr>
              <a:t/>
            </a:r>
            <a:br>
              <a:rPr lang="en-US" sz="3200" b="1" dirty="0" smtClean="0">
                <a:effectLst>
                  <a:outerShdw blurRad="38100" dist="38100" dir="2700000" algn="tl">
                    <a:srgbClr val="000000">
                      <a:alpha val="43137"/>
                    </a:srgbClr>
                  </a:outerShdw>
                </a:effectLst>
                <a:latin typeface="Century Gothic" pitchFamily="34" charset="0"/>
              </a:rPr>
            </a:br>
            <a:r>
              <a:rPr lang="en-US" sz="3200" b="1" dirty="0" smtClean="0">
                <a:effectLst>
                  <a:outerShdw blurRad="38100" dist="38100" dir="2700000" algn="tl">
                    <a:srgbClr val="000000">
                      <a:alpha val="43137"/>
                    </a:srgbClr>
                  </a:outerShdw>
                </a:effectLst>
                <a:latin typeface="Century Gothic" pitchFamily="34" charset="0"/>
              </a:rPr>
              <a:t>the same</a:t>
            </a:r>
            <a:br>
              <a:rPr lang="en-US" sz="3200" b="1" dirty="0" smtClean="0">
                <a:effectLst>
                  <a:outerShdw blurRad="38100" dist="38100" dir="2700000" algn="tl">
                    <a:srgbClr val="000000">
                      <a:alpha val="43137"/>
                    </a:srgbClr>
                  </a:outerShdw>
                </a:effectLst>
                <a:latin typeface="Century Gothic" pitchFamily="34" charset="0"/>
              </a:rPr>
            </a:br>
            <a:r>
              <a:rPr lang="en-US" sz="3200" b="1" dirty="0" smtClean="0">
                <a:effectLst>
                  <a:outerShdw blurRad="38100" dist="38100" dir="2700000" algn="tl">
                    <a:srgbClr val="000000">
                      <a:alpha val="43137"/>
                    </a:srgbClr>
                  </a:outerShdw>
                </a:effectLst>
                <a:latin typeface="Century Gothic" pitchFamily="34" charset="0"/>
              </a:rPr>
              <a:t>or </a:t>
            </a:r>
            <a:r>
              <a:rPr lang="en-US" sz="3200" b="1" dirty="0">
                <a:effectLst>
                  <a:outerShdw blurRad="38100" dist="38100" dir="2700000" algn="tl">
                    <a:srgbClr val="000000">
                      <a:alpha val="43137"/>
                    </a:srgbClr>
                  </a:outerShdw>
                </a:effectLst>
                <a:latin typeface="Century Gothic" pitchFamily="34" charset="0"/>
              </a:rPr>
              <a:t>different?</a:t>
            </a:r>
          </a:p>
        </p:txBody>
      </p:sp>
    </p:spTree>
    <p:extLst>
      <p:ext uri="{BB962C8B-B14F-4D97-AF65-F5344CB8AC3E}">
        <p14:creationId xmlns:p14="http://schemas.microsoft.com/office/powerpoint/2010/main" xmlns="" val="9315719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57200" y="762000"/>
            <a:ext cx="8229600" cy="1143000"/>
          </a:xfrm>
        </p:spPr>
        <p:txBody>
          <a:bodyPr>
            <a:noAutofit/>
          </a:bodyPr>
          <a:lstStyle/>
          <a:p>
            <a:pPr algn="ctr"/>
            <a:r>
              <a:rPr lang="en-US" sz="3600" dirty="0" smtClean="0">
                <a:solidFill>
                  <a:schemeClr val="accent2">
                    <a:lumMod val="75000"/>
                  </a:schemeClr>
                </a:solidFill>
                <a:latin typeface="Century Gothic" pitchFamily="34" charset="0"/>
              </a:rPr>
              <a:t>All animals need food, water,</a:t>
            </a:r>
            <a:br>
              <a:rPr lang="en-US" sz="3600" dirty="0" smtClean="0">
                <a:solidFill>
                  <a:schemeClr val="accent2">
                    <a:lumMod val="75000"/>
                  </a:schemeClr>
                </a:solidFill>
                <a:latin typeface="Century Gothic" pitchFamily="34" charset="0"/>
              </a:rPr>
            </a:br>
            <a:r>
              <a:rPr lang="en-US" sz="3600" dirty="0" smtClean="0">
                <a:solidFill>
                  <a:schemeClr val="accent2">
                    <a:lumMod val="75000"/>
                  </a:schemeClr>
                </a:solidFill>
                <a:latin typeface="Century Gothic" pitchFamily="34" charset="0"/>
              </a:rPr>
              <a:t>and a way to stay safe.</a:t>
            </a:r>
            <a:endParaRPr lang="en-US" sz="3600" dirty="0">
              <a:solidFill>
                <a:schemeClr val="accent2">
                  <a:lumMod val="75000"/>
                </a:schemeClr>
              </a:solidFill>
              <a:latin typeface="Century Gothic" pitchFamily="34" charset="0"/>
            </a:endParaRPr>
          </a:p>
        </p:txBody>
      </p:sp>
      <p:pic>
        <p:nvPicPr>
          <p:cNvPr id="1028" name="Picture 4" descr="C:\Users\ileana\AppData\Local\Microsoft\Windows\Temporary Internet Files\Content.IE5\1HTRQH05\MP900424391[1].jpg"/>
          <p:cNvPicPr>
            <a:picLocks noChangeAspect="1" noChangeArrowheads="1"/>
          </p:cNvPicPr>
          <p:nvPr>
            <p:custDataLst>
              <p:tags r:id="rId2"/>
            </p:custDataLst>
          </p:nvPr>
        </p:nvPicPr>
        <p:blipFill>
          <a:blip r:embed="rId7" cstate="print">
            <a:extLst>
              <a:ext uri="{28A0092B-C50C-407E-A947-70E740481C1C}">
                <a14:useLocalDpi xmlns:a14="http://schemas.microsoft.com/office/drawing/2010/main" xmlns="" val="0"/>
              </a:ext>
            </a:extLst>
          </a:blip>
          <a:srcRect/>
          <a:stretch>
            <a:fillRect/>
          </a:stretch>
        </p:blipFill>
        <p:spPr bwMode="auto">
          <a:xfrm>
            <a:off x="1100071" y="2057400"/>
            <a:ext cx="3090929" cy="2057400"/>
          </a:xfrm>
          <a:prstGeom prst="rect">
            <a:avLst/>
          </a:prstGeom>
          <a:ln w="38100" cap="sq">
            <a:solidFill>
              <a:srgbClr val="3F6D97"/>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pic>
        <p:nvPicPr>
          <p:cNvPr id="1027" name="Picture 3" descr="C:\Users\ileana\AppData\Local\Microsoft\Windows\Temporary Internet Files\Content.IE5\BO7KD14Y\MP900407219[1].jpg"/>
          <p:cNvPicPr>
            <a:picLocks noChangeAspect="1" noChangeArrowheads="1"/>
          </p:cNvPicPr>
          <p:nvPr>
            <p:custDataLst>
              <p:tags r:id="rId3"/>
            </p:custDataLst>
          </p:nvPr>
        </p:nvPicPr>
        <p:blipFill>
          <a:blip r:embed="rId8" cstate="print">
            <a:extLst>
              <a:ext uri="{28A0092B-C50C-407E-A947-70E740481C1C}">
                <a14:useLocalDpi xmlns:a14="http://schemas.microsoft.com/office/drawing/2010/main" xmlns="" val="0"/>
              </a:ext>
            </a:extLst>
          </a:blip>
          <a:srcRect/>
          <a:stretch>
            <a:fillRect/>
          </a:stretch>
        </p:blipFill>
        <p:spPr bwMode="auto">
          <a:xfrm>
            <a:off x="4953000" y="2089066"/>
            <a:ext cx="2972916" cy="4457198"/>
          </a:xfrm>
          <a:prstGeom prst="rect">
            <a:avLst/>
          </a:prstGeom>
          <a:ln w="38100" cap="sq">
            <a:solidFill>
              <a:srgbClr val="3F6D97"/>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pic>
        <p:nvPicPr>
          <p:cNvPr id="1026" name="Picture 2" descr="C:\Users\ileana\Documents\My Dropbox\LARRC Curriculum Planning\Units\Animals\K\Pictures\K_L1_Fox.jpg"/>
          <p:cNvPicPr>
            <a:picLocks noChangeAspect="1" noChangeArrowheads="1"/>
          </p:cNvPicPr>
          <p:nvPr>
            <p:custDataLst>
              <p:tags r:id="rId4"/>
            </p:custDataLst>
          </p:nvPr>
        </p:nvPicPr>
        <p:blipFill>
          <a:blip r:embed="rId9" cstate="print">
            <a:extLst>
              <a:ext uri="{28A0092B-C50C-407E-A947-70E740481C1C}">
                <a14:useLocalDpi xmlns:a14="http://schemas.microsoft.com/office/drawing/2010/main" xmlns="" val="0"/>
              </a:ext>
            </a:extLst>
          </a:blip>
          <a:srcRect/>
          <a:stretch>
            <a:fillRect/>
          </a:stretch>
        </p:blipFill>
        <p:spPr bwMode="auto">
          <a:xfrm>
            <a:off x="1175813" y="4317664"/>
            <a:ext cx="2939443" cy="2249935"/>
          </a:xfrm>
          <a:prstGeom prst="rect">
            <a:avLst/>
          </a:prstGeom>
          <a:ln w="38100" cap="sq">
            <a:solidFill>
              <a:srgbClr val="3F6D97"/>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7831652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609600"/>
            <a:ext cx="9144000" cy="762000"/>
          </a:xfrm>
        </p:spPr>
        <p:txBody>
          <a:bodyPr>
            <a:noAutofit/>
          </a:bodyPr>
          <a:lstStyle/>
          <a:p>
            <a:pPr algn="ctr"/>
            <a:r>
              <a:rPr lang="en-US" sz="3000" dirty="0" smtClean="0">
                <a:solidFill>
                  <a:schemeClr val="accent2">
                    <a:lumMod val="75000"/>
                  </a:schemeClr>
                </a:solidFill>
                <a:latin typeface="Century Gothic" pitchFamily="34" charset="0"/>
              </a:rPr>
              <a:t>What animals need is related to their </a:t>
            </a:r>
            <a:r>
              <a:rPr lang="en-US" sz="3000" b="1" dirty="0" smtClean="0">
                <a:solidFill>
                  <a:schemeClr val="accent2">
                    <a:lumMod val="75000"/>
                  </a:schemeClr>
                </a:solidFill>
                <a:latin typeface="Century Gothic" pitchFamily="34" charset="0"/>
              </a:rPr>
              <a:t>habitat</a:t>
            </a:r>
            <a:r>
              <a:rPr lang="en-US" sz="3000" dirty="0" smtClean="0">
                <a:solidFill>
                  <a:schemeClr val="accent2">
                    <a:lumMod val="75000"/>
                  </a:schemeClr>
                </a:solidFill>
                <a:latin typeface="Century Gothic" pitchFamily="34" charset="0"/>
              </a:rPr>
              <a:t>.</a:t>
            </a:r>
            <a:endParaRPr lang="en-US" sz="3000" dirty="0">
              <a:solidFill>
                <a:schemeClr val="accent2">
                  <a:lumMod val="75000"/>
                </a:schemeClr>
              </a:solidFill>
              <a:latin typeface="Century Gothic" pitchFamily="34" charset="0"/>
            </a:endParaRPr>
          </a:p>
        </p:txBody>
      </p:sp>
      <p:pic>
        <p:nvPicPr>
          <p:cNvPr id="3" name="Picture 2" descr="C:\Users\ileana\AppData\Local\Microsoft\Windows\Temporary Internet Files\Content.IE5\BO7KD14Y\MP900182002[1].jpg"/>
          <p:cNvPicPr>
            <a:picLocks noChangeAspect="1" noChangeArrowheads="1"/>
          </p:cNvPicPr>
          <p:nvPr>
            <p:custDataLst>
              <p:tags r:id="rId2"/>
            </p:custDataLst>
          </p:nvPr>
        </p:nvPicPr>
        <p:blipFill>
          <a:blip r:embed="rId8" cstate="print">
            <a:extLst>
              <a:ext uri="{28A0092B-C50C-407E-A947-70E740481C1C}">
                <a14:useLocalDpi xmlns:a14="http://schemas.microsoft.com/office/drawing/2010/main" xmlns="" val="0"/>
              </a:ext>
            </a:extLst>
          </a:blip>
          <a:srcRect/>
          <a:stretch>
            <a:fillRect/>
          </a:stretch>
        </p:blipFill>
        <p:spPr bwMode="auto">
          <a:xfrm>
            <a:off x="277774" y="4114800"/>
            <a:ext cx="3532226" cy="2319495"/>
          </a:xfrm>
          <a:prstGeom prst="rect">
            <a:avLst/>
          </a:prstGeom>
          <a:ln w="38100" cap="sq">
            <a:solidFill>
              <a:srgbClr val="3F6D97"/>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pic>
        <p:nvPicPr>
          <p:cNvPr id="4" name="Picture 3" descr="C:\Users\ileana\AppData\Local\Microsoft\Windows\Temporary Internet Files\Content.IE5\XCGSR0KH\MP900262536[1].jpg"/>
          <p:cNvPicPr>
            <a:picLocks noChangeAspect="1" noChangeArrowheads="1"/>
          </p:cNvPicPr>
          <p:nvPr>
            <p:custDataLst>
              <p:tags r:id="rId3"/>
            </p:custDataLst>
          </p:nvPr>
        </p:nvPicPr>
        <p:blipFill>
          <a:blip r:embed="rId9" cstate="print">
            <a:extLst>
              <a:ext uri="{28A0092B-C50C-407E-A947-70E740481C1C}">
                <a14:useLocalDpi xmlns:a14="http://schemas.microsoft.com/office/drawing/2010/main" xmlns="" val="0"/>
              </a:ext>
            </a:extLst>
          </a:blip>
          <a:srcRect/>
          <a:stretch>
            <a:fillRect/>
          </a:stretch>
        </p:blipFill>
        <p:spPr bwMode="auto">
          <a:xfrm>
            <a:off x="4011168" y="2125296"/>
            <a:ext cx="2444496" cy="3657600"/>
          </a:xfrm>
          <a:prstGeom prst="rect">
            <a:avLst/>
          </a:prstGeom>
          <a:ln w="38100" cap="sq">
            <a:solidFill>
              <a:srgbClr val="3F6D97"/>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pic>
        <p:nvPicPr>
          <p:cNvPr id="1028" name="Picture 4" descr="C:\Users\ileana\AppData\Local\Microsoft\Windows\Temporary Internet Files\Content.IE5\CJOPNB2E\MP900401494[1].jpg"/>
          <p:cNvPicPr>
            <a:picLocks noChangeAspect="1" noChangeArrowheads="1"/>
          </p:cNvPicPr>
          <p:nvPr>
            <p:custDataLst>
              <p:tags r:id="rId4"/>
            </p:custDataLst>
          </p:nvPr>
        </p:nvPicPr>
        <p:blipFill>
          <a:blip r:embed="rId10" cstate="print">
            <a:extLst>
              <a:ext uri="{28A0092B-C50C-407E-A947-70E740481C1C}">
                <a14:useLocalDpi xmlns:a14="http://schemas.microsoft.com/office/drawing/2010/main" xmlns="" val="0"/>
              </a:ext>
            </a:extLst>
          </a:blip>
          <a:srcRect/>
          <a:stretch>
            <a:fillRect/>
          </a:stretch>
        </p:blipFill>
        <p:spPr bwMode="auto">
          <a:xfrm>
            <a:off x="268224" y="1600199"/>
            <a:ext cx="3532226" cy="2353897"/>
          </a:xfrm>
          <a:prstGeom prst="rect">
            <a:avLst/>
          </a:prstGeom>
          <a:ln w="38100" cap="sq">
            <a:solidFill>
              <a:srgbClr val="3F6D97"/>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pic>
        <p:nvPicPr>
          <p:cNvPr id="1026" name="Picture 2" descr="C:\Users\ileana\Documents\My Dropbox\LARRC Curriculum Planning\Units\Animals\K\Pictures\K_Hook_PPT_Jungle.jpg"/>
          <p:cNvPicPr>
            <a:picLocks noChangeAspect="1" noChangeArrowheads="1"/>
          </p:cNvPicPr>
          <p:nvPr>
            <p:custDataLst>
              <p:tags r:id="rId5"/>
            </p:custDataLst>
          </p:nvPr>
        </p:nvPicPr>
        <p:blipFill>
          <a:blip r:embed="rId11" cstate="print">
            <a:extLst>
              <a:ext uri="{28A0092B-C50C-407E-A947-70E740481C1C}">
                <a14:useLocalDpi xmlns:a14="http://schemas.microsoft.com/office/drawing/2010/main" xmlns="" val="0"/>
              </a:ext>
            </a:extLst>
          </a:blip>
          <a:srcRect/>
          <a:stretch>
            <a:fillRect/>
          </a:stretch>
        </p:blipFill>
        <p:spPr bwMode="auto">
          <a:xfrm>
            <a:off x="6680199" y="3243072"/>
            <a:ext cx="2235201" cy="3352801"/>
          </a:xfrm>
          <a:prstGeom prst="rect">
            <a:avLst/>
          </a:prstGeom>
          <a:ln w="38100" cap="sq">
            <a:solidFill>
              <a:srgbClr val="3F6D97"/>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0145160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304800"/>
            <a:ext cx="9144000" cy="1143000"/>
          </a:xfrm>
        </p:spPr>
        <p:txBody>
          <a:bodyPr>
            <a:normAutofit/>
          </a:bodyPr>
          <a:lstStyle/>
          <a:p>
            <a:pPr algn="ctr"/>
            <a:r>
              <a:rPr lang="en-US" sz="3800" b="1" dirty="0" smtClean="0">
                <a:solidFill>
                  <a:schemeClr val="accent2">
                    <a:lumMod val="75000"/>
                  </a:schemeClr>
                </a:solidFill>
                <a:latin typeface="Century Gothic" pitchFamily="34" charset="0"/>
              </a:rPr>
              <a:t>Cave habitat</a:t>
            </a:r>
            <a:endParaRPr lang="en-US" sz="3800" b="1" dirty="0">
              <a:solidFill>
                <a:schemeClr val="accent2">
                  <a:lumMod val="75000"/>
                </a:schemeClr>
              </a:solidFill>
              <a:latin typeface="Century Gothic" pitchFamily="34" charset="0"/>
            </a:endParaRPr>
          </a:p>
        </p:txBody>
      </p:sp>
      <p:pic>
        <p:nvPicPr>
          <p:cNvPr id="4" name="Picture 4" descr="C:\Users\ileana\AppData\Local\Microsoft\Windows\Temporary Internet Files\Content.IE5\CJOPNB2E\MP900401494[1].jpg"/>
          <p:cNvPicPr>
            <a:picLocks noChangeAspect="1" noChangeArrowheads="1"/>
          </p:cNvPicPr>
          <p:nvPr>
            <p:custDataLst>
              <p:tags r:id="rId2"/>
            </p:custDataLst>
          </p:nvPr>
        </p:nvPicPr>
        <p:blipFill>
          <a:blip r:embed="rId5" cstate="print">
            <a:extLst>
              <a:ext uri="{28A0092B-C50C-407E-A947-70E740481C1C}">
                <a14:useLocalDpi xmlns:a14="http://schemas.microsoft.com/office/drawing/2010/main" xmlns="" val="0"/>
              </a:ext>
            </a:extLst>
          </a:blip>
          <a:srcRect/>
          <a:stretch>
            <a:fillRect/>
          </a:stretch>
        </p:blipFill>
        <p:spPr bwMode="auto">
          <a:xfrm>
            <a:off x="838200" y="1600200"/>
            <a:ext cx="7391400" cy="4925674"/>
          </a:xfrm>
          <a:prstGeom prst="rect">
            <a:avLst/>
          </a:prstGeom>
          <a:ln w="38100" cap="sq">
            <a:solidFill>
              <a:srgbClr val="3F6D97"/>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3920919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custDataLst>
              <p:tags r:id="rId1"/>
            </p:custDataLst>
          </p:nvPr>
        </p:nvSpPr>
        <p:spPr>
          <a:xfrm>
            <a:off x="0" y="304800"/>
            <a:ext cx="9144000" cy="1143000"/>
          </a:xfrm>
        </p:spPr>
        <p:txBody>
          <a:bodyPr>
            <a:normAutofit/>
          </a:bodyPr>
          <a:lstStyle/>
          <a:p>
            <a:pPr algn="ctr"/>
            <a:r>
              <a:rPr lang="en-US" sz="3800" b="1" dirty="0" smtClean="0">
                <a:solidFill>
                  <a:schemeClr val="accent2">
                    <a:lumMod val="75000"/>
                  </a:schemeClr>
                </a:solidFill>
                <a:latin typeface="Century Gothic" pitchFamily="34" charset="0"/>
              </a:rPr>
              <a:t>Outback habitat</a:t>
            </a:r>
            <a:endParaRPr lang="en-US" sz="3800" b="1" dirty="0">
              <a:solidFill>
                <a:schemeClr val="accent2">
                  <a:lumMod val="75000"/>
                </a:schemeClr>
              </a:solidFill>
              <a:latin typeface="Century Gothic" pitchFamily="34" charset="0"/>
            </a:endParaRPr>
          </a:p>
        </p:txBody>
      </p:sp>
      <p:pic>
        <p:nvPicPr>
          <p:cNvPr id="5" name="Picture 4" descr="C:\Users\ileana\AppData\Local\Microsoft\Windows\Temporary Internet Files\Content.IE5\BO7KD14Y\MP900182002[1].jpg"/>
          <p:cNvPicPr>
            <a:picLocks noChangeAspect="1" noChangeArrowheads="1"/>
          </p:cNvPicPr>
          <p:nvPr>
            <p:custDataLst>
              <p:tags r:id="rId2"/>
            </p:custDataLst>
          </p:nvPr>
        </p:nvPicPr>
        <p:blipFill>
          <a:blip r:embed="rId5" cstate="print">
            <a:extLst>
              <a:ext uri="{28A0092B-C50C-407E-A947-70E740481C1C}">
                <a14:useLocalDpi xmlns:a14="http://schemas.microsoft.com/office/drawing/2010/main" xmlns="" val="0"/>
              </a:ext>
            </a:extLst>
          </a:blip>
          <a:srcRect/>
          <a:stretch>
            <a:fillRect/>
          </a:stretch>
        </p:blipFill>
        <p:spPr bwMode="auto">
          <a:xfrm>
            <a:off x="851712" y="1600200"/>
            <a:ext cx="7454088" cy="4894851"/>
          </a:xfrm>
          <a:prstGeom prst="rect">
            <a:avLst/>
          </a:prstGeom>
          <a:ln w="38100" cap="sq">
            <a:solidFill>
              <a:srgbClr val="3F6D97"/>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6881132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ileana\AppData\Local\Microsoft\Windows\Temporary Internet Files\Content.IE5\CJOPNB2E\MP910220857[1].jpg"/>
          <p:cNvPicPr>
            <a:picLocks noChangeAspect="1" noChangeArrowheads="1"/>
          </p:cNvPicPr>
          <p:nvPr/>
        </p:nvPicPr>
        <p:blipFill rotWithShape="1">
          <a:blip r:embed="rId10"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l="31114" t="20654" r="34050" b="18977"/>
          <a:stretch/>
        </p:blipFill>
        <p:spPr bwMode="auto">
          <a:xfrm>
            <a:off x="1068748" y="1781018"/>
            <a:ext cx="1293452" cy="1493010"/>
          </a:xfrm>
          <a:prstGeom prst="rect">
            <a:avLst/>
          </a:prstGeom>
          <a:noFill/>
          <a:extLst>
            <a:ext uri="{909E8E84-426E-40DD-AFC4-6F175D3DCCD1}">
              <a14:hiddenFill xmlns:a14="http://schemas.microsoft.com/office/drawing/2010/main" xmlns="">
                <a:solidFill>
                  <a:srgbClr val="FFFFFF"/>
                </a:solidFill>
              </a14:hiddenFill>
            </a:ext>
          </a:extLst>
        </p:spPr>
      </p:pic>
      <p:pic>
        <p:nvPicPr>
          <p:cNvPr id="48130" name="Picture 2" descr="Baseball, Tennis And Golf Ball On White"/>
          <p:cNvPicPr>
            <a:picLocks noChangeAspect="1" noChangeArrowheads="1"/>
          </p:cNvPicPr>
          <p:nvPr/>
        </p:nvPicPr>
        <p:blipFill rotWithShape="1">
          <a:blip r:embed="rId11" cstate="print">
            <a:clrChange>
              <a:clrFrom>
                <a:srgbClr val="FFFFFF"/>
              </a:clrFrom>
              <a:clrTo>
                <a:srgbClr val="FFFFFF">
                  <a:alpha val="0"/>
                </a:srgbClr>
              </a:clrTo>
            </a:clrChange>
          </a:blip>
          <a:srcRect l="69600" t="19999" r="10400" b="43266"/>
          <a:stretch/>
        </p:blipFill>
        <p:spPr bwMode="auto">
          <a:xfrm>
            <a:off x="6858000" y="2131028"/>
            <a:ext cx="762000" cy="1039210"/>
          </a:xfrm>
          <a:prstGeom prst="rect">
            <a:avLst/>
          </a:prstGeom>
          <a:noFill/>
        </p:spPr>
      </p:pic>
      <p:sp>
        <p:nvSpPr>
          <p:cNvPr id="2" name="Title 1"/>
          <p:cNvSpPr>
            <a:spLocks noGrp="1"/>
          </p:cNvSpPr>
          <p:nvPr>
            <p:ph type="title"/>
            <p:custDataLst>
              <p:tags r:id="rId1"/>
            </p:custDataLst>
          </p:nvPr>
        </p:nvSpPr>
        <p:spPr>
          <a:xfrm>
            <a:off x="0" y="1029736"/>
            <a:ext cx="9144000" cy="799064"/>
          </a:xfrm>
        </p:spPr>
        <p:txBody>
          <a:bodyPr>
            <a:normAutofit fontScale="90000"/>
          </a:bodyPr>
          <a:lstStyle/>
          <a:p>
            <a:pPr algn="ctr"/>
            <a:r>
              <a:rPr lang="en-US" dirty="0" smtClean="0">
                <a:solidFill>
                  <a:schemeClr val="accent2">
                    <a:lumMod val="75000"/>
                  </a:schemeClr>
                </a:solidFill>
                <a:latin typeface="Century Gothic" pitchFamily="34" charset="0"/>
              </a:rPr>
              <a:t>How do you compare things?     </a:t>
            </a:r>
            <a:endParaRPr lang="en-US" dirty="0">
              <a:solidFill>
                <a:schemeClr val="accent2">
                  <a:lumMod val="75000"/>
                </a:schemeClr>
              </a:solidFill>
              <a:latin typeface="Century Gothic" pitchFamily="34" charset="0"/>
            </a:endParaRPr>
          </a:p>
        </p:txBody>
      </p:sp>
      <p:sp>
        <p:nvSpPr>
          <p:cNvPr id="15" name="Text Placeholder 14"/>
          <p:cNvSpPr>
            <a:spLocks noGrp="1"/>
          </p:cNvSpPr>
          <p:nvPr>
            <p:ph type="body" idx="1"/>
            <p:custDataLst>
              <p:tags r:id="rId2"/>
            </p:custDataLst>
          </p:nvPr>
        </p:nvSpPr>
        <p:spPr>
          <a:xfrm>
            <a:off x="6111240" y="3170238"/>
            <a:ext cx="2599948" cy="639762"/>
          </a:xfrm>
        </p:spPr>
        <p:txBody>
          <a:bodyPr>
            <a:normAutofit fontScale="92500" lnSpcReduction="10000"/>
          </a:bodyPr>
          <a:lstStyle/>
          <a:p>
            <a:pPr algn="ctr"/>
            <a:r>
              <a:rPr lang="en-US" dirty="0" smtClean="0">
                <a:solidFill>
                  <a:schemeClr val="accent2">
                    <a:lumMod val="75000"/>
                  </a:schemeClr>
                </a:solidFill>
                <a:latin typeface="Century Gothic" pitchFamily="34" charset="0"/>
              </a:rPr>
              <a:t>How is a </a:t>
            </a:r>
            <a:r>
              <a:rPr lang="en-US" dirty="0" smtClean="0">
                <a:solidFill>
                  <a:schemeClr val="accent2">
                    <a:lumMod val="75000"/>
                  </a:schemeClr>
                </a:solidFill>
                <a:effectLst>
                  <a:outerShdw blurRad="38100" dist="38100" dir="2700000" algn="tl">
                    <a:srgbClr val="000000">
                      <a:alpha val="43137"/>
                    </a:srgbClr>
                  </a:outerShdw>
                </a:effectLst>
                <a:latin typeface="Century Gothic" pitchFamily="34" charset="0"/>
              </a:rPr>
              <a:t>Golf Ball </a:t>
            </a:r>
            <a:r>
              <a:rPr lang="en-US" dirty="0" smtClean="0">
                <a:solidFill>
                  <a:schemeClr val="accent2">
                    <a:lumMod val="75000"/>
                  </a:schemeClr>
                </a:solidFill>
                <a:latin typeface="Century Gothic" pitchFamily="34" charset="0"/>
              </a:rPr>
              <a:t>different?</a:t>
            </a:r>
            <a:endParaRPr lang="en-US" dirty="0">
              <a:solidFill>
                <a:schemeClr val="accent2">
                  <a:lumMod val="75000"/>
                </a:schemeClr>
              </a:solidFill>
              <a:latin typeface="Century Gothic" pitchFamily="34" charset="0"/>
            </a:endParaRPr>
          </a:p>
        </p:txBody>
      </p:sp>
      <p:sp>
        <p:nvSpPr>
          <p:cNvPr id="3" name="Content Placeholder 2"/>
          <p:cNvSpPr>
            <a:spLocks noGrp="1"/>
          </p:cNvSpPr>
          <p:nvPr>
            <p:ph sz="half" idx="2"/>
            <p:custDataLst>
              <p:tags r:id="rId3"/>
            </p:custDataLst>
          </p:nvPr>
        </p:nvSpPr>
        <p:spPr>
          <a:xfrm>
            <a:off x="3352800" y="4022203"/>
            <a:ext cx="2480309" cy="2835797"/>
          </a:xfrm>
        </p:spPr>
        <p:txBody>
          <a:bodyPr/>
          <a:lstStyle/>
          <a:p>
            <a:r>
              <a:rPr lang="en-US" sz="2000" dirty="0" smtClean="0">
                <a:solidFill>
                  <a:schemeClr val="accent2">
                    <a:lumMod val="75000"/>
                  </a:schemeClr>
                </a:solidFill>
                <a:latin typeface="Century Gothic" pitchFamily="34" charset="0"/>
              </a:rPr>
              <a:t>Balls </a:t>
            </a:r>
          </a:p>
          <a:p>
            <a:r>
              <a:rPr lang="en-US" sz="2000" dirty="0" smtClean="0">
                <a:solidFill>
                  <a:schemeClr val="accent2">
                    <a:lumMod val="75000"/>
                  </a:schemeClr>
                </a:solidFill>
                <a:latin typeface="Century Gothic" pitchFamily="34" charset="0"/>
              </a:rPr>
              <a:t>Round</a:t>
            </a:r>
          </a:p>
          <a:p>
            <a:r>
              <a:rPr lang="en-US" sz="2000" dirty="0" smtClean="0">
                <a:solidFill>
                  <a:schemeClr val="accent2">
                    <a:lumMod val="75000"/>
                  </a:schemeClr>
                </a:solidFill>
                <a:latin typeface="Century Gothic" pitchFamily="34" charset="0"/>
              </a:rPr>
              <a:t>Used in sports</a:t>
            </a:r>
          </a:p>
          <a:p>
            <a:pPr lvl="1">
              <a:buNone/>
            </a:pPr>
            <a:endParaRPr lang="en-US" dirty="0">
              <a:solidFill>
                <a:schemeClr val="accent2">
                  <a:lumMod val="75000"/>
                </a:schemeClr>
              </a:solidFill>
              <a:latin typeface="Century Gothic" pitchFamily="34" charset="0"/>
            </a:endParaRPr>
          </a:p>
        </p:txBody>
      </p:sp>
      <p:sp>
        <p:nvSpPr>
          <p:cNvPr id="16" name="Text Placeholder 15"/>
          <p:cNvSpPr>
            <a:spLocks noGrp="1"/>
          </p:cNvSpPr>
          <p:nvPr>
            <p:ph type="body" sz="quarter" idx="3"/>
            <p:custDataLst>
              <p:tags r:id="rId4"/>
            </p:custDataLst>
          </p:nvPr>
        </p:nvSpPr>
        <p:spPr>
          <a:xfrm>
            <a:off x="3287983" y="3170238"/>
            <a:ext cx="2598731" cy="639762"/>
          </a:xfrm>
        </p:spPr>
        <p:txBody>
          <a:bodyPr>
            <a:normAutofit fontScale="92500" lnSpcReduction="10000"/>
          </a:bodyPr>
          <a:lstStyle/>
          <a:p>
            <a:pPr algn="ctr"/>
            <a:r>
              <a:rPr lang="en-US" dirty="0" smtClean="0">
                <a:solidFill>
                  <a:schemeClr val="accent2">
                    <a:lumMod val="75000"/>
                  </a:schemeClr>
                </a:solidFill>
                <a:latin typeface="Century Gothic" pitchFamily="34" charset="0"/>
              </a:rPr>
              <a:t>How are they the same?</a:t>
            </a:r>
            <a:endParaRPr lang="en-US" dirty="0">
              <a:solidFill>
                <a:schemeClr val="accent2">
                  <a:lumMod val="75000"/>
                </a:schemeClr>
              </a:solidFill>
              <a:latin typeface="Century Gothic" pitchFamily="34" charset="0"/>
            </a:endParaRPr>
          </a:p>
        </p:txBody>
      </p:sp>
      <p:sp>
        <p:nvSpPr>
          <p:cNvPr id="17" name="Text Placeholder 14"/>
          <p:cNvSpPr txBox="1">
            <a:spLocks/>
          </p:cNvSpPr>
          <p:nvPr>
            <p:custDataLst>
              <p:tags r:id="rId5"/>
            </p:custDataLst>
          </p:nvPr>
        </p:nvSpPr>
        <p:spPr>
          <a:xfrm>
            <a:off x="472440" y="3170238"/>
            <a:ext cx="2599948" cy="639762"/>
          </a:xfrm>
          <a:prstGeom prst="rect">
            <a:avLst/>
          </a:prstGeom>
        </p:spPr>
        <p:txBody>
          <a:bodyPr vert="horz" lIns="91440" tIns="45720" rIns="91440" bIns="45720" rtlCol="0" anchor="b">
            <a:normAutofit fontScale="92500" lnSpcReduction="20000"/>
          </a:bodyPr>
          <a:lstStyle/>
          <a:p>
            <a:pPr marL="0" marR="0" lvl="0" indent="0" algn="ctr" defTabSz="914400" rtl="0" eaLnBrk="1" fontAlgn="auto" latinLnBrk="0" hangingPunct="1">
              <a:lnSpc>
                <a:spcPct val="100000"/>
              </a:lnSpc>
              <a:spcBef>
                <a:spcPct val="20000"/>
              </a:spcBef>
              <a:spcAft>
                <a:spcPts val="0"/>
              </a:spcAft>
              <a:buClr>
                <a:schemeClr val="accent1"/>
              </a:buClr>
              <a:buSzPct val="76000"/>
              <a:buFont typeface="Wingdings 2" pitchFamily="18" charset="2"/>
              <a:buNone/>
              <a:tabLst/>
              <a:defRPr/>
            </a:pPr>
            <a:r>
              <a:rPr kumimoji="0" lang="en-US" sz="2400" b="1" i="0" u="none" strike="noStrike" kern="1200" cap="none" spc="0" normalizeH="0" baseline="0" noProof="0" dirty="0" smtClean="0">
                <a:ln>
                  <a:noFill/>
                </a:ln>
                <a:solidFill>
                  <a:schemeClr val="accent2">
                    <a:lumMod val="75000"/>
                  </a:schemeClr>
                </a:solidFill>
                <a:effectLst/>
                <a:uLnTx/>
                <a:uFillTx/>
                <a:latin typeface="Century Gothic" pitchFamily="34" charset="0"/>
              </a:rPr>
              <a:t>How is a </a:t>
            </a:r>
            <a:r>
              <a:rPr kumimoji="0" lang="en-US" sz="2400" b="1" i="0" u="none" strike="noStrike" kern="1200" cap="none" spc="0" normalizeH="0" baseline="0" noProof="0" dirty="0" smtClean="0">
                <a:ln>
                  <a:noFill/>
                </a:ln>
                <a:solidFill>
                  <a:schemeClr val="accent2">
                    <a:lumMod val="75000"/>
                  </a:schemeClr>
                </a:solidFill>
                <a:effectLst>
                  <a:outerShdw blurRad="38100" dist="38100" dir="2700000" algn="tl">
                    <a:srgbClr val="000000">
                      <a:alpha val="43137"/>
                    </a:srgbClr>
                  </a:outerShdw>
                </a:effectLst>
                <a:uLnTx/>
                <a:uFillTx/>
                <a:latin typeface="Century Gothic" pitchFamily="34" charset="0"/>
              </a:rPr>
              <a:t>Tennis Ball</a:t>
            </a:r>
            <a:r>
              <a:rPr kumimoji="0" lang="en-US" sz="2400" b="1" i="0" u="none" strike="noStrike" kern="1200" cap="none" spc="0" normalizeH="0" baseline="0" noProof="0" dirty="0" smtClean="0">
                <a:ln>
                  <a:noFill/>
                </a:ln>
                <a:solidFill>
                  <a:schemeClr val="accent2">
                    <a:lumMod val="75000"/>
                  </a:schemeClr>
                </a:solidFill>
                <a:effectLst/>
                <a:uLnTx/>
                <a:uFillTx/>
                <a:latin typeface="Century Gothic" pitchFamily="34" charset="0"/>
              </a:rPr>
              <a:t> different?</a:t>
            </a:r>
            <a:endParaRPr kumimoji="0" lang="en-US" sz="2400" b="1" i="0" u="none" strike="noStrike" kern="1200" cap="none" spc="0" normalizeH="0" baseline="0" noProof="0" dirty="0">
              <a:ln>
                <a:noFill/>
              </a:ln>
              <a:solidFill>
                <a:schemeClr val="accent2">
                  <a:lumMod val="75000"/>
                </a:schemeClr>
              </a:solidFill>
              <a:effectLst/>
              <a:uLnTx/>
              <a:uFillTx/>
              <a:latin typeface="Century Gothic" pitchFamily="34" charset="0"/>
            </a:endParaRPr>
          </a:p>
        </p:txBody>
      </p:sp>
      <p:sp>
        <p:nvSpPr>
          <p:cNvPr id="18" name="Content Placeholder 2"/>
          <p:cNvSpPr txBox="1">
            <a:spLocks/>
          </p:cNvSpPr>
          <p:nvPr>
            <p:custDataLst>
              <p:tags r:id="rId6"/>
            </p:custDataLst>
          </p:nvPr>
        </p:nvSpPr>
        <p:spPr>
          <a:xfrm>
            <a:off x="624840" y="3962400"/>
            <a:ext cx="2512188" cy="3048000"/>
          </a:xfrm>
          <a:prstGeom prst="rect">
            <a:avLst/>
          </a:prstGeom>
        </p:spPr>
        <p:txBody>
          <a:bodyPr vert="horz" lIns="91440" tIns="45720" rIns="91440" bIns="45720" rtlCol="0">
            <a:normAutofit/>
          </a:bodyPr>
          <a:lstStyle/>
          <a:p>
            <a:pPr marL="182880" indent="-274320">
              <a:spcBef>
                <a:spcPct val="20000"/>
              </a:spcBef>
              <a:buClr>
                <a:schemeClr val="accent1"/>
              </a:buClr>
              <a:buSzPct val="76000"/>
              <a:buFont typeface="Wingdings 2" pitchFamily="18" charset="2"/>
              <a:buChar char=""/>
            </a:pPr>
            <a:r>
              <a:rPr lang="en-US" sz="2000" dirty="0" smtClean="0">
                <a:solidFill>
                  <a:schemeClr val="accent2">
                    <a:lumMod val="75000"/>
                  </a:schemeClr>
                </a:solidFill>
                <a:latin typeface="Century Gothic" pitchFamily="34" charset="0"/>
              </a:rPr>
              <a:t>Big</a:t>
            </a:r>
            <a:endParaRPr kumimoji="0" lang="en-US" sz="2000" b="0" i="0" u="none" strike="noStrike" kern="1200" cap="none" spc="0" normalizeH="0" baseline="0" noProof="0" dirty="0" smtClean="0">
              <a:ln>
                <a:noFill/>
              </a:ln>
              <a:solidFill>
                <a:schemeClr val="accent2">
                  <a:lumMod val="75000"/>
                </a:schemeClr>
              </a:solidFill>
              <a:effectLst/>
              <a:uLnTx/>
              <a:uFillTx/>
              <a:latin typeface="Century Gothic" pitchFamily="34" charset="0"/>
            </a:endParaRPr>
          </a:p>
          <a:p>
            <a:pPr marL="182880" indent="-274320">
              <a:spcBef>
                <a:spcPct val="20000"/>
              </a:spcBef>
              <a:buClr>
                <a:schemeClr val="accent1"/>
              </a:buClr>
              <a:buSzPct val="76000"/>
              <a:buFont typeface="Wingdings 2" pitchFamily="18" charset="2"/>
              <a:buChar char=""/>
            </a:pPr>
            <a:r>
              <a:rPr lang="en-US" sz="2000" dirty="0" smtClean="0">
                <a:solidFill>
                  <a:schemeClr val="accent2">
                    <a:lumMod val="75000"/>
                  </a:schemeClr>
                </a:solidFill>
                <a:latin typeface="Century Gothic" pitchFamily="34" charset="0"/>
              </a:rPr>
              <a:t>Made of rubber and felt</a:t>
            </a:r>
          </a:p>
          <a:p>
            <a:pPr marL="182880" indent="-274320">
              <a:spcBef>
                <a:spcPct val="20000"/>
              </a:spcBef>
              <a:buClr>
                <a:schemeClr val="accent1"/>
              </a:buClr>
              <a:buSzPct val="76000"/>
              <a:buFont typeface="Wingdings 2" pitchFamily="18" charset="2"/>
              <a:buChar char=""/>
            </a:pPr>
            <a:r>
              <a:rPr kumimoji="0" lang="en-US" sz="2000" b="0" i="0" u="none" strike="noStrike" kern="1200" cap="none" spc="0" normalizeH="0" baseline="0" noProof="0" dirty="0" smtClean="0">
                <a:ln>
                  <a:noFill/>
                </a:ln>
                <a:solidFill>
                  <a:schemeClr val="accent2">
                    <a:lumMod val="75000"/>
                  </a:schemeClr>
                </a:solidFill>
                <a:effectLst/>
                <a:uLnTx/>
                <a:uFillTx/>
                <a:latin typeface="Century Gothic" pitchFamily="34" charset="0"/>
              </a:rPr>
              <a:t>Feels fuzzy</a:t>
            </a:r>
          </a:p>
          <a:p>
            <a:pPr marL="182880" indent="-274320">
              <a:spcBef>
                <a:spcPct val="20000"/>
              </a:spcBef>
              <a:buClr>
                <a:schemeClr val="accent1"/>
              </a:buClr>
              <a:buSzPct val="76000"/>
              <a:buFont typeface="Wingdings 2" pitchFamily="18" charset="2"/>
              <a:buChar char=""/>
            </a:pPr>
            <a:r>
              <a:rPr lang="en-US" sz="2000" dirty="0" smtClean="0">
                <a:solidFill>
                  <a:schemeClr val="accent2">
                    <a:lumMod val="75000"/>
                  </a:schemeClr>
                </a:solidFill>
                <a:latin typeface="Century Gothic" pitchFamily="34" charset="0"/>
              </a:rPr>
              <a:t>Yellow </a:t>
            </a:r>
            <a:endParaRPr kumimoji="0" lang="en-US" sz="2000" b="0" i="0" u="none" strike="noStrike" kern="1200" cap="none" spc="0" normalizeH="0" baseline="0" noProof="0" dirty="0" smtClean="0">
              <a:ln>
                <a:noFill/>
              </a:ln>
              <a:solidFill>
                <a:schemeClr val="accent2">
                  <a:lumMod val="75000"/>
                </a:schemeClr>
              </a:solidFill>
              <a:effectLst/>
              <a:uLnTx/>
              <a:uFillTx/>
              <a:latin typeface="Century Gothic" pitchFamily="34" charset="0"/>
            </a:endParaRPr>
          </a:p>
          <a:p>
            <a:pPr marL="640080" marR="0" lvl="1" indent="-274320" algn="l" defTabSz="914400" rtl="0" eaLnBrk="1" fontAlgn="auto" latinLnBrk="0" hangingPunct="1">
              <a:lnSpc>
                <a:spcPct val="100000"/>
              </a:lnSpc>
              <a:spcBef>
                <a:spcPct val="20000"/>
              </a:spcBef>
              <a:spcAft>
                <a:spcPts val="0"/>
              </a:spcAft>
              <a:buClr>
                <a:schemeClr val="accent1"/>
              </a:buClr>
              <a:buSzPct val="76000"/>
              <a:buFont typeface="Wingdings 2" pitchFamily="18" charset="2"/>
              <a:buNone/>
              <a:tabLst/>
              <a:defRPr/>
            </a:pPr>
            <a:endParaRPr kumimoji="0" lang="en-US" sz="2000" b="0" i="0" u="none" strike="noStrike" kern="1200" cap="none" spc="0" normalizeH="0" baseline="0" noProof="0" dirty="0">
              <a:ln>
                <a:noFill/>
              </a:ln>
              <a:solidFill>
                <a:schemeClr val="accent2">
                  <a:lumMod val="75000"/>
                </a:schemeClr>
              </a:solidFill>
              <a:effectLst/>
              <a:uLnTx/>
              <a:uFillTx/>
              <a:latin typeface="Century Gothic" pitchFamily="34" charset="0"/>
            </a:endParaRPr>
          </a:p>
        </p:txBody>
      </p:sp>
      <p:sp>
        <p:nvSpPr>
          <p:cNvPr id="11" name="Content Placeholder 2"/>
          <p:cNvSpPr txBox="1">
            <a:spLocks/>
          </p:cNvSpPr>
          <p:nvPr>
            <p:custDataLst>
              <p:tags r:id="rId7"/>
            </p:custDataLst>
          </p:nvPr>
        </p:nvSpPr>
        <p:spPr>
          <a:xfrm>
            <a:off x="6111240" y="3962400"/>
            <a:ext cx="2512188" cy="3048000"/>
          </a:xfrm>
          <a:prstGeom prst="rect">
            <a:avLst/>
          </a:prstGeom>
        </p:spPr>
        <p:txBody>
          <a:bodyPr vert="horz" lIns="91440" tIns="45720" rIns="91440" bIns="45720" rtlCol="0">
            <a:normAutofit/>
          </a:bodyPr>
          <a:lstStyle/>
          <a:p>
            <a:pPr marL="182880" indent="-274320">
              <a:spcBef>
                <a:spcPct val="20000"/>
              </a:spcBef>
              <a:buClr>
                <a:schemeClr val="accent1"/>
              </a:buClr>
              <a:buSzPct val="76000"/>
              <a:buFont typeface="Wingdings 2" pitchFamily="18" charset="2"/>
              <a:buChar char=""/>
            </a:pPr>
            <a:r>
              <a:rPr lang="en-US" sz="2000" noProof="0" dirty="0" smtClean="0">
                <a:solidFill>
                  <a:schemeClr val="accent2">
                    <a:lumMod val="75000"/>
                  </a:schemeClr>
                </a:solidFill>
                <a:latin typeface="Century Gothic" pitchFamily="34" charset="0"/>
              </a:rPr>
              <a:t>Little</a:t>
            </a:r>
            <a:endParaRPr kumimoji="0" lang="en-US" sz="2000" b="0" i="0" u="none" strike="noStrike" kern="1200" cap="none" spc="0" normalizeH="0" baseline="0" noProof="0" dirty="0" smtClean="0">
              <a:ln>
                <a:noFill/>
              </a:ln>
              <a:solidFill>
                <a:schemeClr val="accent2">
                  <a:lumMod val="75000"/>
                </a:schemeClr>
              </a:solidFill>
              <a:effectLst/>
              <a:uLnTx/>
              <a:uFillTx/>
              <a:latin typeface="Century Gothic" pitchFamily="34" charset="0"/>
            </a:endParaRPr>
          </a:p>
          <a:p>
            <a:pPr marL="182880" indent="-274320">
              <a:spcBef>
                <a:spcPct val="20000"/>
              </a:spcBef>
              <a:buClr>
                <a:schemeClr val="accent1"/>
              </a:buClr>
              <a:buSzPct val="76000"/>
              <a:buFont typeface="Wingdings 2" pitchFamily="18" charset="2"/>
              <a:buChar char=""/>
            </a:pPr>
            <a:r>
              <a:rPr lang="en-US" sz="2000" dirty="0" smtClean="0">
                <a:solidFill>
                  <a:schemeClr val="accent2">
                    <a:lumMod val="75000"/>
                  </a:schemeClr>
                </a:solidFill>
                <a:latin typeface="Century Gothic" pitchFamily="34" charset="0"/>
              </a:rPr>
              <a:t>Made of plastic</a:t>
            </a:r>
          </a:p>
          <a:p>
            <a:pPr marL="182880" indent="-274320">
              <a:spcBef>
                <a:spcPct val="20000"/>
              </a:spcBef>
              <a:buClr>
                <a:schemeClr val="accent1"/>
              </a:buClr>
              <a:buSzPct val="76000"/>
              <a:buFont typeface="Wingdings 2" pitchFamily="18" charset="2"/>
              <a:buChar char=""/>
            </a:pPr>
            <a:r>
              <a:rPr kumimoji="0" lang="en-US" sz="2000" b="0" i="0" u="none" strike="noStrike" kern="1200" cap="none" spc="0" normalizeH="0" baseline="0" noProof="0" dirty="0" smtClean="0">
                <a:ln>
                  <a:noFill/>
                </a:ln>
                <a:solidFill>
                  <a:schemeClr val="accent2">
                    <a:lumMod val="75000"/>
                  </a:schemeClr>
                </a:solidFill>
                <a:effectLst/>
                <a:uLnTx/>
                <a:uFillTx/>
                <a:latin typeface="Century Gothic" pitchFamily="34" charset="0"/>
              </a:rPr>
              <a:t>Feels bumpy</a:t>
            </a:r>
          </a:p>
          <a:p>
            <a:pPr marL="182880" indent="-274320">
              <a:spcBef>
                <a:spcPct val="20000"/>
              </a:spcBef>
              <a:buClr>
                <a:schemeClr val="accent1"/>
              </a:buClr>
              <a:buSzPct val="76000"/>
              <a:buFont typeface="Wingdings 2" pitchFamily="18" charset="2"/>
              <a:buChar char=""/>
            </a:pPr>
            <a:r>
              <a:rPr lang="en-US" sz="2000" dirty="0" smtClean="0">
                <a:solidFill>
                  <a:schemeClr val="accent2">
                    <a:lumMod val="75000"/>
                  </a:schemeClr>
                </a:solidFill>
                <a:latin typeface="Century Gothic" pitchFamily="34" charset="0"/>
              </a:rPr>
              <a:t>White </a:t>
            </a:r>
            <a:endParaRPr kumimoji="0" lang="en-US" sz="2000" b="0" i="0" u="none" strike="noStrike" kern="1200" cap="none" spc="0" normalizeH="0" baseline="0" noProof="0" dirty="0" smtClean="0">
              <a:ln>
                <a:noFill/>
              </a:ln>
              <a:solidFill>
                <a:schemeClr val="accent2">
                  <a:lumMod val="75000"/>
                </a:schemeClr>
              </a:solidFill>
              <a:effectLst/>
              <a:uLnTx/>
              <a:uFillTx/>
              <a:latin typeface="Century Gothic" pitchFamily="34" charset="0"/>
            </a:endParaRPr>
          </a:p>
          <a:p>
            <a:pPr marL="640080" marR="0" lvl="1" indent="-274320" algn="l" defTabSz="914400" rtl="0" eaLnBrk="1" fontAlgn="auto" latinLnBrk="0" hangingPunct="1">
              <a:lnSpc>
                <a:spcPct val="100000"/>
              </a:lnSpc>
              <a:spcBef>
                <a:spcPct val="20000"/>
              </a:spcBef>
              <a:spcAft>
                <a:spcPts val="0"/>
              </a:spcAft>
              <a:buClr>
                <a:schemeClr val="accent1"/>
              </a:buClr>
              <a:buSzPct val="76000"/>
              <a:buFont typeface="Wingdings 2" pitchFamily="18" charset="2"/>
              <a:buNone/>
              <a:tabLst/>
              <a:defRPr/>
            </a:pPr>
            <a:endParaRPr kumimoji="0" lang="en-US" sz="2000" b="0" i="0" u="none" strike="noStrike" kern="1200" cap="none" spc="0" normalizeH="0" baseline="0" noProof="0" dirty="0">
              <a:ln>
                <a:noFill/>
              </a:ln>
              <a:solidFill>
                <a:schemeClr val="accent2">
                  <a:lumMod val="75000"/>
                </a:schemeClr>
              </a:solidFill>
              <a:effectLst/>
              <a:uLnTx/>
              <a:uFillTx/>
              <a:latin typeface="Century Gothic" pitchFamily="34" charset="0"/>
            </a:endParaRPr>
          </a:p>
        </p:txBody>
      </p:sp>
    </p:spTree>
    <p:extLst>
      <p:ext uri="{BB962C8B-B14F-4D97-AF65-F5344CB8AC3E}">
        <p14:creationId xmlns:p14="http://schemas.microsoft.com/office/powerpoint/2010/main" xmlns="" val="13978114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custDataLst>
              <p:tags r:id="rId1"/>
            </p:custDataLst>
          </p:nvPr>
        </p:nvSpPr>
        <p:spPr>
          <a:xfrm>
            <a:off x="228600" y="609600"/>
            <a:ext cx="8763000" cy="1143000"/>
          </a:xfrm>
        </p:spPr>
        <p:txBody>
          <a:bodyPr>
            <a:normAutofit/>
          </a:bodyPr>
          <a:lstStyle/>
          <a:p>
            <a:pPr algn="ctr"/>
            <a:r>
              <a:rPr lang="en-US" sz="3200" dirty="0" smtClean="0">
                <a:solidFill>
                  <a:schemeClr val="accent2">
                    <a:lumMod val="75000"/>
                  </a:schemeClr>
                </a:solidFill>
                <a:latin typeface="Century Gothic" pitchFamily="34" charset="0"/>
              </a:rPr>
              <a:t>Compare a cave </a:t>
            </a:r>
            <a:r>
              <a:rPr lang="en-US" sz="3200" b="1" dirty="0" smtClean="0">
                <a:solidFill>
                  <a:schemeClr val="accent2">
                    <a:lumMod val="75000"/>
                  </a:schemeClr>
                </a:solidFill>
                <a:latin typeface="Century Gothic" pitchFamily="34" charset="0"/>
              </a:rPr>
              <a:t>habitat</a:t>
            </a:r>
            <a:r>
              <a:rPr lang="en-US" sz="3200" dirty="0" smtClean="0">
                <a:solidFill>
                  <a:schemeClr val="accent2">
                    <a:lumMod val="75000"/>
                  </a:schemeClr>
                </a:solidFill>
                <a:latin typeface="Century Gothic" pitchFamily="34" charset="0"/>
              </a:rPr>
              <a:t> </a:t>
            </a:r>
            <a:br>
              <a:rPr lang="en-US" sz="3200" dirty="0" smtClean="0">
                <a:solidFill>
                  <a:schemeClr val="accent2">
                    <a:lumMod val="75000"/>
                  </a:schemeClr>
                </a:solidFill>
                <a:latin typeface="Century Gothic" pitchFamily="34" charset="0"/>
              </a:rPr>
            </a:br>
            <a:r>
              <a:rPr lang="en-US" sz="3200" dirty="0" smtClean="0">
                <a:solidFill>
                  <a:schemeClr val="accent2">
                    <a:lumMod val="75000"/>
                  </a:schemeClr>
                </a:solidFill>
                <a:latin typeface="Century Gothic" pitchFamily="34" charset="0"/>
              </a:rPr>
              <a:t>and an outback </a:t>
            </a:r>
            <a:r>
              <a:rPr lang="en-US" sz="3200" b="1" dirty="0" smtClean="0">
                <a:solidFill>
                  <a:schemeClr val="accent2">
                    <a:lumMod val="75000"/>
                  </a:schemeClr>
                </a:solidFill>
                <a:latin typeface="Century Gothic" pitchFamily="34" charset="0"/>
              </a:rPr>
              <a:t>habitat</a:t>
            </a:r>
            <a:r>
              <a:rPr lang="en-US" sz="3200" dirty="0" smtClean="0">
                <a:solidFill>
                  <a:schemeClr val="accent2">
                    <a:lumMod val="75000"/>
                  </a:schemeClr>
                </a:solidFill>
                <a:latin typeface="Century Gothic" pitchFamily="34" charset="0"/>
              </a:rPr>
              <a:t>. </a:t>
            </a:r>
            <a:endParaRPr lang="en-US" sz="3200" dirty="0">
              <a:solidFill>
                <a:schemeClr val="accent2">
                  <a:lumMod val="75000"/>
                </a:schemeClr>
              </a:solidFill>
              <a:latin typeface="Century Gothic" pitchFamily="34" charset="0"/>
            </a:endParaRPr>
          </a:p>
        </p:txBody>
      </p:sp>
      <p:sp>
        <p:nvSpPr>
          <p:cNvPr id="11" name="Text Placeholder 14"/>
          <p:cNvSpPr txBox="1">
            <a:spLocks/>
          </p:cNvSpPr>
          <p:nvPr>
            <p:custDataLst>
              <p:tags r:id="rId2"/>
            </p:custDataLst>
          </p:nvPr>
        </p:nvSpPr>
        <p:spPr>
          <a:xfrm>
            <a:off x="5943600" y="4191000"/>
            <a:ext cx="2880360" cy="781844"/>
          </a:xfrm>
          <a:prstGeom prst="rect">
            <a:avLst/>
          </a:prstGeom>
        </p:spPr>
        <p:txBody>
          <a:bodyPr vert="horz">
            <a:normAutofit fontScale="85000" lnSpcReduction="10000"/>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lgn="ctr">
              <a:buNone/>
            </a:pPr>
            <a:r>
              <a:rPr lang="en-US" b="1" dirty="0" smtClean="0">
                <a:solidFill>
                  <a:schemeClr val="accent2">
                    <a:lumMod val="75000"/>
                  </a:schemeClr>
                </a:solidFill>
                <a:latin typeface="Century Gothic" pitchFamily="34" charset="0"/>
              </a:rPr>
              <a:t>How is an </a:t>
            </a:r>
            <a:r>
              <a:rPr lang="en-US" b="1" dirty="0" smtClean="0">
                <a:solidFill>
                  <a:schemeClr val="accent2">
                    <a:lumMod val="75000"/>
                  </a:schemeClr>
                </a:solidFill>
                <a:effectLst>
                  <a:outerShdw blurRad="38100" dist="38100" dir="2700000" algn="tl">
                    <a:srgbClr val="000000">
                      <a:alpha val="43137"/>
                    </a:srgbClr>
                  </a:outerShdw>
                </a:effectLst>
                <a:latin typeface="Century Gothic" pitchFamily="34" charset="0"/>
              </a:rPr>
              <a:t>Outback habitat </a:t>
            </a:r>
            <a:r>
              <a:rPr lang="en-US" b="1" dirty="0" smtClean="0">
                <a:solidFill>
                  <a:schemeClr val="accent2">
                    <a:lumMod val="75000"/>
                  </a:schemeClr>
                </a:solidFill>
                <a:latin typeface="Century Gothic" pitchFamily="34" charset="0"/>
              </a:rPr>
              <a:t>different?</a:t>
            </a:r>
            <a:endParaRPr lang="en-US" b="1" dirty="0">
              <a:solidFill>
                <a:schemeClr val="accent2">
                  <a:lumMod val="75000"/>
                </a:schemeClr>
              </a:solidFill>
              <a:latin typeface="Century Gothic" pitchFamily="34" charset="0"/>
            </a:endParaRPr>
          </a:p>
        </p:txBody>
      </p:sp>
      <p:sp>
        <p:nvSpPr>
          <p:cNvPr id="12" name="Content Placeholder 2"/>
          <p:cNvSpPr>
            <a:spLocks noGrp="1"/>
          </p:cNvSpPr>
          <p:nvPr>
            <p:ph sz="half" idx="4294967295"/>
            <p:custDataLst>
              <p:tags r:id="rId3"/>
            </p:custDataLst>
          </p:nvPr>
        </p:nvSpPr>
        <p:spPr>
          <a:xfrm>
            <a:off x="3173777" y="4922846"/>
            <a:ext cx="2846023" cy="1858954"/>
          </a:xfrm>
          <a:prstGeom prst="rect">
            <a:avLst/>
          </a:prstGeom>
        </p:spPr>
        <p:txBody>
          <a:bodyPr>
            <a:normAutofit/>
          </a:bodyPr>
          <a:lstStyle/>
          <a:p>
            <a:r>
              <a:rPr lang="en-US" sz="1600" dirty="0" smtClean="0">
                <a:solidFill>
                  <a:schemeClr val="accent2">
                    <a:lumMod val="75000"/>
                  </a:schemeClr>
                </a:solidFill>
                <a:latin typeface="Century Gothic" pitchFamily="34" charset="0"/>
              </a:rPr>
              <a:t>Both have places for animals to hide</a:t>
            </a:r>
          </a:p>
          <a:p>
            <a:r>
              <a:rPr lang="en-US" sz="1600" dirty="0" smtClean="0">
                <a:solidFill>
                  <a:schemeClr val="accent2">
                    <a:lumMod val="75000"/>
                  </a:schemeClr>
                </a:solidFill>
                <a:latin typeface="Century Gothic" pitchFamily="34" charset="0"/>
              </a:rPr>
              <a:t>Animals can find food</a:t>
            </a:r>
            <a:br>
              <a:rPr lang="en-US" sz="1600" dirty="0" smtClean="0">
                <a:solidFill>
                  <a:schemeClr val="accent2">
                    <a:lumMod val="75000"/>
                  </a:schemeClr>
                </a:solidFill>
                <a:latin typeface="Century Gothic" pitchFamily="34" charset="0"/>
              </a:rPr>
            </a:br>
            <a:r>
              <a:rPr lang="en-US" sz="1600" dirty="0" smtClean="0">
                <a:solidFill>
                  <a:schemeClr val="accent2">
                    <a:lumMod val="75000"/>
                  </a:schemeClr>
                </a:solidFill>
                <a:latin typeface="Century Gothic" pitchFamily="34" charset="0"/>
              </a:rPr>
              <a:t>in both habitats </a:t>
            </a:r>
          </a:p>
          <a:p>
            <a:pPr lvl="1">
              <a:buNone/>
            </a:pPr>
            <a:endParaRPr lang="en-US" sz="1600" dirty="0">
              <a:solidFill>
                <a:schemeClr val="accent2">
                  <a:lumMod val="75000"/>
                </a:schemeClr>
              </a:solidFill>
              <a:latin typeface="Century Gothic" pitchFamily="34" charset="0"/>
            </a:endParaRPr>
          </a:p>
        </p:txBody>
      </p:sp>
      <p:sp>
        <p:nvSpPr>
          <p:cNvPr id="13" name="Text Placeholder 15"/>
          <p:cNvSpPr txBox="1">
            <a:spLocks/>
          </p:cNvSpPr>
          <p:nvPr>
            <p:custDataLst>
              <p:tags r:id="rId4"/>
            </p:custDataLst>
          </p:nvPr>
        </p:nvSpPr>
        <p:spPr>
          <a:xfrm>
            <a:off x="3269695" y="4174713"/>
            <a:ext cx="2598731" cy="854487"/>
          </a:xfrm>
          <a:prstGeom prst="rect">
            <a:avLst/>
          </a:prstGeom>
        </p:spPr>
        <p:txBody>
          <a:bodyPr>
            <a:no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lgn="ctr">
              <a:lnSpc>
                <a:spcPct val="90000"/>
              </a:lnSpc>
              <a:spcBef>
                <a:spcPts val="0"/>
              </a:spcBef>
              <a:buNone/>
            </a:pPr>
            <a:r>
              <a:rPr lang="en-US" sz="2200" b="1" dirty="0" smtClean="0">
                <a:solidFill>
                  <a:schemeClr val="accent2">
                    <a:lumMod val="75000"/>
                  </a:schemeClr>
                </a:solidFill>
                <a:effectLst>
                  <a:outerShdw blurRad="38100" dist="38100" dir="2700000" algn="tl">
                    <a:srgbClr val="000000">
                      <a:alpha val="43137"/>
                    </a:srgbClr>
                  </a:outerShdw>
                </a:effectLst>
                <a:latin typeface="Century Gothic" pitchFamily="34" charset="0"/>
              </a:rPr>
              <a:t>How are they</a:t>
            </a:r>
          </a:p>
          <a:p>
            <a:pPr marL="0" indent="0" algn="ctr">
              <a:lnSpc>
                <a:spcPct val="90000"/>
              </a:lnSpc>
              <a:buNone/>
            </a:pPr>
            <a:r>
              <a:rPr lang="en-US" sz="2200" b="1" dirty="0" smtClean="0">
                <a:solidFill>
                  <a:schemeClr val="accent2">
                    <a:lumMod val="75000"/>
                  </a:schemeClr>
                </a:solidFill>
                <a:effectLst>
                  <a:outerShdw blurRad="38100" dist="38100" dir="2700000" algn="tl">
                    <a:srgbClr val="000000">
                      <a:alpha val="43137"/>
                    </a:srgbClr>
                  </a:outerShdw>
                </a:effectLst>
                <a:latin typeface="Century Gothic" pitchFamily="34" charset="0"/>
              </a:rPr>
              <a:t>the same?</a:t>
            </a:r>
            <a:endParaRPr lang="en-US" sz="2200" b="1" dirty="0">
              <a:solidFill>
                <a:schemeClr val="accent2">
                  <a:lumMod val="75000"/>
                </a:schemeClr>
              </a:solidFill>
              <a:effectLst>
                <a:outerShdw blurRad="38100" dist="38100" dir="2700000" algn="tl">
                  <a:srgbClr val="000000">
                    <a:alpha val="43137"/>
                  </a:srgbClr>
                </a:outerShdw>
              </a:effectLst>
              <a:latin typeface="Century Gothic" pitchFamily="34" charset="0"/>
            </a:endParaRPr>
          </a:p>
        </p:txBody>
      </p:sp>
      <p:sp>
        <p:nvSpPr>
          <p:cNvPr id="14" name="Text Placeholder 14"/>
          <p:cNvSpPr txBox="1">
            <a:spLocks/>
          </p:cNvSpPr>
          <p:nvPr>
            <p:custDataLst>
              <p:tags r:id="rId5"/>
            </p:custDataLst>
          </p:nvPr>
        </p:nvSpPr>
        <p:spPr>
          <a:xfrm>
            <a:off x="381000" y="4191000"/>
            <a:ext cx="2599948" cy="639762"/>
          </a:xfrm>
          <a:prstGeom prst="rect">
            <a:avLst/>
          </a:prstGeom>
        </p:spPr>
        <p:txBody>
          <a:bodyPr vert="horz" lIns="91440" tIns="45720" rIns="91440" bIns="45720" rtlCol="0" anchor="b">
            <a:normAutofit fontScale="92500" lnSpcReduction="20000"/>
          </a:bodyPr>
          <a:lstStyle/>
          <a:p>
            <a:pPr marL="0" marR="0" lvl="0" indent="0" algn="ctr" defTabSz="914400" rtl="0" eaLnBrk="1" fontAlgn="auto" latinLnBrk="0" hangingPunct="1">
              <a:lnSpc>
                <a:spcPct val="100000"/>
              </a:lnSpc>
              <a:spcBef>
                <a:spcPct val="20000"/>
              </a:spcBef>
              <a:spcAft>
                <a:spcPts val="0"/>
              </a:spcAft>
              <a:buClr>
                <a:schemeClr val="accent1"/>
              </a:buClr>
              <a:buSzPct val="76000"/>
              <a:buFont typeface="Wingdings 2" pitchFamily="18" charset="2"/>
              <a:buNone/>
              <a:tabLst/>
              <a:defRPr/>
            </a:pPr>
            <a:r>
              <a:rPr kumimoji="0" lang="en-US" sz="2400" b="1" i="0" u="none" strike="noStrike" kern="1200" cap="none" spc="0" normalizeH="0" baseline="0" noProof="0" dirty="0" smtClean="0">
                <a:ln>
                  <a:noFill/>
                </a:ln>
                <a:solidFill>
                  <a:schemeClr val="accent2">
                    <a:lumMod val="75000"/>
                  </a:schemeClr>
                </a:solidFill>
                <a:effectLst/>
                <a:uLnTx/>
                <a:uFillTx/>
                <a:latin typeface="Century Gothic" pitchFamily="34" charset="0"/>
              </a:rPr>
              <a:t>How is a </a:t>
            </a:r>
            <a:r>
              <a:rPr lang="en-US" sz="2400" b="1" dirty="0" smtClean="0">
                <a:solidFill>
                  <a:schemeClr val="accent2">
                    <a:lumMod val="75000"/>
                  </a:schemeClr>
                </a:solidFill>
                <a:effectLst>
                  <a:outerShdw blurRad="38100" dist="38100" dir="2700000" algn="tl">
                    <a:srgbClr val="000000">
                      <a:alpha val="43137"/>
                    </a:srgbClr>
                  </a:outerShdw>
                </a:effectLst>
                <a:latin typeface="Century Gothic" pitchFamily="34" charset="0"/>
              </a:rPr>
              <a:t>cave</a:t>
            </a:r>
            <a:r>
              <a:rPr kumimoji="0" lang="en-US" sz="2400" b="1" i="0" u="none" strike="noStrike" kern="1200" cap="none" spc="0" normalizeH="0" noProof="0" dirty="0" smtClean="0">
                <a:ln>
                  <a:noFill/>
                </a:ln>
                <a:solidFill>
                  <a:schemeClr val="accent2">
                    <a:lumMod val="75000"/>
                  </a:schemeClr>
                </a:solidFill>
                <a:effectLst>
                  <a:outerShdw blurRad="38100" dist="38100" dir="2700000" algn="tl">
                    <a:srgbClr val="000000">
                      <a:alpha val="43137"/>
                    </a:srgbClr>
                  </a:outerShdw>
                </a:effectLst>
                <a:uLnTx/>
                <a:uFillTx/>
                <a:latin typeface="Century Gothic" pitchFamily="34" charset="0"/>
              </a:rPr>
              <a:t> habitat </a:t>
            </a:r>
            <a:r>
              <a:rPr kumimoji="0" lang="en-US" sz="2400" b="1" i="0" u="none" strike="noStrike" kern="1200" cap="none" spc="0" normalizeH="0" baseline="0" noProof="0" dirty="0" smtClean="0">
                <a:ln>
                  <a:noFill/>
                </a:ln>
                <a:solidFill>
                  <a:schemeClr val="accent2">
                    <a:lumMod val="75000"/>
                  </a:schemeClr>
                </a:solidFill>
                <a:effectLst/>
                <a:uLnTx/>
                <a:uFillTx/>
                <a:latin typeface="Century Gothic" pitchFamily="34" charset="0"/>
              </a:rPr>
              <a:t>different?</a:t>
            </a:r>
            <a:endParaRPr kumimoji="0" lang="en-US" sz="2400" b="1" i="0" u="none" strike="noStrike" kern="1200" cap="none" spc="0" normalizeH="0" baseline="0" noProof="0" dirty="0">
              <a:ln>
                <a:noFill/>
              </a:ln>
              <a:solidFill>
                <a:schemeClr val="accent2">
                  <a:lumMod val="75000"/>
                </a:schemeClr>
              </a:solidFill>
              <a:effectLst/>
              <a:uLnTx/>
              <a:uFillTx/>
              <a:latin typeface="Century Gothic" pitchFamily="34" charset="0"/>
            </a:endParaRPr>
          </a:p>
        </p:txBody>
      </p:sp>
      <p:sp>
        <p:nvSpPr>
          <p:cNvPr id="15" name="Content Placeholder 2"/>
          <p:cNvSpPr txBox="1">
            <a:spLocks/>
          </p:cNvSpPr>
          <p:nvPr>
            <p:custDataLst>
              <p:tags r:id="rId6"/>
            </p:custDataLst>
          </p:nvPr>
        </p:nvSpPr>
        <p:spPr>
          <a:xfrm>
            <a:off x="459612" y="4922846"/>
            <a:ext cx="2512188" cy="2011354"/>
          </a:xfrm>
          <a:prstGeom prst="rect">
            <a:avLst/>
          </a:prstGeom>
        </p:spPr>
        <p:txBody>
          <a:bodyPr vert="horz" lIns="91440" tIns="45720" rIns="91440" bIns="45720" rtlCol="0">
            <a:normAutofit/>
          </a:bodyPr>
          <a:lstStyle/>
          <a:p>
            <a:pPr marL="182880" indent="-274320">
              <a:spcBef>
                <a:spcPct val="20000"/>
              </a:spcBef>
              <a:buClr>
                <a:schemeClr val="accent1"/>
              </a:buClr>
              <a:buSzPct val="76000"/>
              <a:buFont typeface="Wingdings 2" pitchFamily="18" charset="2"/>
              <a:buChar char=""/>
            </a:pPr>
            <a:r>
              <a:rPr lang="en-US" sz="1600" dirty="0" smtClean="0">
                <a:solidFill>
                  <a:schemeClr val="accent2">
                    <a:lumMod val="75000"/>
                  </a:schemeClr>
                </a:solidFill>
                <a:latin typeface="Century Gothic" pitchFamily="34" charset="0"/>
              </a:rPr>
              <a:t>Dark  </a:t>
            </a:r>
            <a:endParaRPr kumimoji="0" lang="en-US" sz="1600" b="0" i="0" u="none" strike="noStrike" kern="1200" cap="none" spc="0" normalizeH="0" baseline="0" noProof="0" dirty="0" smtClean="0">
              <a:ln>
                <a:noFill/>
              </a:ln>
              <a:solidFill>
                <a:schemeClr val="accent2">
                  <a:lumMod val="75000"/>
                </a:schemeClr>
              </a:solidFill>
              <a:effectLst/>
              <a:uLnTx/>
              <a:uFillTx/>
              <a:latin typeface="Century Gothic" pitchFamily="34" charset="0"/>
            </a:endParaRPr>
          </a:p>
          <a:p>
            <a:pPr marL="182880" indent="-274320">
              <a:spcBef>
                <a:spcPct val="20000"/>
              </a:spcBef>
              <a:buClr>
                <a:schemeClr val="accent1"/>
              </a:buClr>
              <a:buSzPct val="76000"/>
              <a:buFont typeface="Wingdings 2" pitchFamily="18" charset="2"/>
              <a:buChar char=""/>
            </a:pPr>
            <a:r>
              <a:rPr lang="en-US" sz="1600" dirty="0" smtClean="0">
                <a:solidFill>
                  <a:schemeClr val="accent2">
                    <a:lumMod val="75000"/>
                  </a:schemeClr>
                </a:solidFill>
                <a:latin typeface="Century Gothic" pitchFamily="34" charset="0"/>
              </a:rPr>
              <a:t>Few plants</a:t>
            </a:r>
          </a:p>
          <a:p>
            <a:pPr marL="182880" indent="-274320">
              <a:spcBef>
                <a:spcPct val="20000"/>
              </a:spcBef>
              <a:buClr>
                <a:schemeClr val="accent1"/>
              </a:buClr>
              <a:buSzPct val="76000"/>
              <a:buFont typeface="Wingdings 2" pitchFamily="18" charset="2"/>
              <a:buChar char=""/>
            </a:pPr>
            <a:r>
              <a:rPr kumimoji="0" lang="en-US" sz="1600" b="0" i="0" u="none" strike="noStrike" kern="1200" cap="none" spc="0" normalizeH="0" baseline="0" noProof="0" dirty="0" smtClean="0">
                <a:ln>
                  <a:noFill/>
                </a:ln>
                <a:solidFill>
                  <a:schemeClr val="accent2">
                    <a:lumMod val="75000"/>
                  </a:schemeClr>
                </a:solidFill>
                <a:effectLst/>
                <a:uLnTx/>
                <a:uFillTx/>
                <a:latin typeface="Century Gothic" pitchFamily="34" charset="0"/>
              </a:rPr>
              <a:t>Some animals are  </a:t>
            </a:r>
            <a:br>
              <a:rPr kumimoji="0" lang="en-US" sz="1600" b="0" i="0" u="none" strike="noStrike" kern="1200" cap="none" spc="0" normalizeH="0" baseline="0" noProof="0" dirty="0" smtClean="0">
                <a:ln>
                  <a:noFill/>
                </a:ln>
                <a:solidFill>
                  <a:schemeClr val="accent2">
                    <a:lumMod val="75000"/>
                  </a:schemeClr>
                </a:solidFill>
                <a:effectLst/>
                <a:uLnTx/>
                <a:uFillTx/>
                <a:latin typeface="Century Gothic" pitchFamily="34" charset="0"/>
              </a:rPr>
            </a:br>
            <a:r>
              <a:rPr kumimoji="0" lang="en-US" sz="1600" b="0" i="0" u="none" strike="noStrike" kern="1200" cap="none" spc="0" normalizeH="0" baseline="0" noProof="0" dirty="0" smtClean="0">
                <a:ln>
                  <a:noFill/>
                </a:ln>
                <a:solidFill>
                  <a:schemeClr val="accent2">
                    <a:lumMod val="75000"/>
                  </a:schemeClr>
                </a:solidFill>
                <a:effectLst/>
                <a:uLnTx/>
                <a:uFillTx/>
                <a:latin typeface="Century Gothic" pitchFamily="34" charset="0"/>
              </a:rPr>
              <a:t>  blind </a:t>
            </a:r>
          </a:p>
          <a:p>
            <a:pPr marL="640080" marR="0" lvl="1" indent="-274320" algn="l" defTabSz="914400" rtl="0" eaLnBrk="1" fontAlgn="auto" latinLnBrk="0" hangingPunct="1">
              <a:lnSpc>
                <a:spcPct val="100000"/>
              </a:lnSpc>
              <a:spcBef>
                <a:spcPct val="20000"/>
              </a:spcBef>
              <a:spcAft>
                <a:spcPts val="0"/>
              </a:spcAft>
              <a:buClr>
                <a:schemeClr val="accent1"/>
              </a:buClr>
              <a:buSzPct val="76000"/>
              <a:buFont typeface="Wingdings 2" pitchFamily="18" charset="2"/>
              <a:buNone/>
              <a:tabLst/>
              <a:defRPr/>
            </a:pPr>
            <a:endParaRPr kumimoji="0" lang="en-US" sz="1600" b="0" i="0" u="none" strike="noStrike" kern="1200" cap="none" spc="0" normalizeH="0" baseline="0" noProof="0" dirty="0">
              <a:ln>
                <a:noFill/>
              </a:ln>
              <a:solidFill>
                <a:schemeClr val="accent2">
                  <a:lumMod val="75000"/>
                </a:schemeClr>
              </a:solidFill>
              <a:effectLst/>
              <a:uLnTx/>
              <a:uFillTx/>
              <a:latin typeface="Century Gothic" pitchFamily="34" charset="0"/>
            </a:endParaRPr>
          </a:p>
        </p:txBody>
      </p:sp>
      <p:sp>
        <p:nvSpPr>
          <p:cNvPr id="16" name="Content Placeholder 2"/>
          <p:cNvSpPr txBox="1">
            <a:spLocks/>
          </p:cNvSpPr>
          <p:nvPr>
            <p:custDataLst>
              <p:tags r:id="rId7"/>
            </p:custDataLst>
          </p:nvPr>
        </p:nvSpPr>
        <p:spPr>
          <a:xfrm>
            <a:off x="6096000" y="4907120"/>
            <a:ext cx="2819400" cy="2103280"/>
          </a:xfrm>
          <a:prstGeom prst="rect">
            <a:avLst/>
          </a:prstGeom>
        </p:spPr>
        <p:txBody>
          <a:bodyPr vert="horz" lIns="91440" tIns="45720" rIns="91440" bIns="45720" rtlCol="0">
            <a:normAutofit/>
          </a:bodyPr>
          <a:lstStyle/>
          <a:p>
            <a:pPr marL="182880" indent="-274320">
              <a:spcBef>
                <a:spcPct val="20000"/>
              </a:spcBef>
              <a:buClr>
                <a:schemeClr val="accent1"/>
              </a:buClr>
              <a:buSzPct val="76000"/>
              <a:buFont typeface="Wingdings 2" pitchFamily="18" charset="2"/>
              <a:buChar char=""/>
            </a:pPr>
            <a:r>
              <a:rPr lang="en-US" sz="1600" noProof="0" dirty="0" smtClean="0">
                <a:solidFill>
                  <a:schemeClr val="accent2">
                    <a:lumMod val="75000"/>
                  </a:schemeClr>
                </a:solidFill>
                <a:latin typeface="Century Gothic" pitchFamily="34" charset="0"/>
              </a:rPr>
              <a:t>Light</a:t>
            </a:r>
            <a:endParaRPr kumimoji="0" lang="en-US" sz="1600" b="0" i="0" u="none" strike="noStrike" kern="1200" cap="none" spc="0" normalizeH="0" baseline="0" noProof="0" dirty="0" smtClean="0">
              <a:ln>
                <a:noFill/>
              </a:ln>
              <a:solidFill>
                <a:schemeClr val="accent2">
                  <a:lumMod val="75000"/>
                </a:schemeClr>
              </a:solidFill>
              <a:effectLst/>
              <a:uLnTx/>
              <a:uFillTx/>
              <a:latin typeface="Century Gothic" pitchFamily="34" charset="0"/>
            </a:endParaRPr>
          </a:p>
          <a:p>
            <a:pPr marL="182880" indent="-274320">
              <a:spcBef>
                <a:spcPct val="20000"/>
              </a:spcBef>
              <a:buClr>
                <a:schemeClr val="accent1"/>
              </a:buClr>
              <a:buSzPct val="76000"/>
              <a:buFont typeface="Wingdings 2" pitchFamily="18" charset="2"/>
              <a:buChar char=""/>
            </a:pPr>
            <a:r>
              <a:rPr lang="en-US" sz="1600" dirty="0" smtClean="0">
                <a:solidFill>
                  <a:schemeClr val="accent2">
                    <a:lumMod val="75000"/>
                  </a:schemeClr>
                </a:solidFill>
                <a:latin typeface="Century Gothic" pitchFamily="34" charset="0"/>
              </a:rPr>
              <a:t>Dry grasses and  shrubs</a:t>
            </a:r>
          </a:p>
          <a:p>
            <a:pPr marL="182880" indent="-274320">
              <a:spcBef>
                <a:spcPct val="20000"/>
              </a:spcBef>
              <a:buClr>
                <a:schemeClr val="accent1"/>
              </a:buClr>
              <a:buSzPct val="76000"/>
              <a:buFont typeface="Wingdings 2" pitchFamily="18" charset="2"/>
              <a:buChar char=""/>
            </a:pPr>
            <a:r>
              <a:rPr kumimoji="0" lang="en-US" sz="1600" b="0" i="0" u="none" strike="noStrike" kern="1200" cap="none" spc="0" normalizeH="0" baseline="0" noProof="0" dirty="0" smtClean="0">
                <a:ln>
                  <a:noFill/>
                </a:ln>
                <a:solidFill>
                  <a:schemeClr val="accent2">
                    <a:lumMod val="75000"/>
                  </a:schemeClr>
                </a:solidFill>
                <a:effectLst/>
                <a:uLnTx/>
                <a:uFillTx/>
                <a:latin typeface="Century Gothic" pitchFamily="34" charset="0"/>
              </a:rPr>
              <a:t>Animals use</a:t>
            </a:r>
            <a:r>
              <a:rPr kumimoji="0" lang="en-US" sz="1600" b="0" i="0" u="none" strike="noStrike" kern="1200" cap="none" spc="0" normalizeH="0" noProof="0" dirty="0" smtClean="0">
                <a:ln>
                  <a:noFill/>
                </a:ln>
                <a:solidFill>
                  <a:schemeClr val="accent2">
                    <a:lumMod val="75000"/>
                  </a:schemeClr>
                </a:solidFill>
                <a:effectLst/>
                <a:uLnTx/>
                <a:uFillTx/>
                <a:latin typeface="Century Gothic" pitchFamily="34" charset="0"/>
              </a:rPr>
              <a:t> eyes  </a:t>
            </a:r>
            <a:br>
              <a:rPr kumimoji="0" lang="en-US" sz="1600" b="0" i="0" u="none" strike="noStrike" kern="1200" cap="none" spc="0" normalizeH="0" noProof="0" dirty="0" smtClean="0">
                <a:ln>
                  <a:noFill/>
                </a:ln>
                <a:solidFill>
                  <a:schemeClr val="accent2">
                    <a:lumMod val="75000"/>
                  </a:schemeClr>
                </a:solidFill>
                <a:effectLst/>
                <a:uLnTx/>
                <a:uFillTx/>
                <a:latin typeface="Century Gothic" pitchFamily="34" charset="0"/>
              </a:rPr>
            </a:br>
            <a:r>
              <a:rPr kumimoji="0" lang="en-US" sz="1600" b="0" i="0" u="none" strike="noStrike" kern="1200" cap="none" spc="0" normalizeH="0" noProof="0" dirty="0" smtClean="0">
                <a:ln>
                  <a:noFill/>
                </a:ln>
                <a:solidFill>
                  <a:schemeClr val="accent2">
                    <a:lumMod val="75000"/>
                  </a:schemeClr>
                </a:solidFill>
                <a:effectLst/>
                <a:uLnTx/>
                <a:uFillTx/>
                <a:latin typeface="Century Gothic" pitchFamily="34" charset="0"/>
              </a:rPr>
              <a:t>  to spot predators and   </a:t>
            </a:r>
            <a:br>
              <a:rPr kumimoji="0" lang="en-US" sz="1600" b="0" i="0" u="none" strike="noStrike" kern="1200" cap="none" spc="0" normalizeH="0" noProof="0" dirty="0" smtClean="0">
                <a:ln>
                  <a:noFill/>
                </a:ln>
                <a:solidFill>
                  <a:schemeClr val="accent2">
                    <a:lumMod val="75000"/>
                  </a:schemeClr>
                </a:solidFill>
                <a:effectLst/>
                <a:uLnTx/>
                <a:uFillTx/>
                <a:latin typeface="Century Gothic" pitchFamily="34" charset="0"/>
              </a:rPr>
            </a:br>
            <a:r>
              <a:rPr kumimoji="0" lang="en-US" sz="1600" b="0" i="0" u="none" strike="noStrike" kern="1200" cap="none" spc="0" normalizeH="0" noProof="0" dirty="0" smtClean="0">
                <a:ln>
                  <a:noFill/>
                </a:ln>
                <a:solidFill>
                  <a:schemeClr val="accent2">
                    <a:lumMod val="75000"/>
                  </a:schemeClr>
                </a:solidFill>
                <a:effectLst/>
                <a:uLnTx/>
                <a:uFillTx/>
                <a:latin typeface="Century Gothic" pitchFamily="34" charset="0"/>
              </a:rPr>
              <a:t>  prey</a:t>
            </a:r>
            <a:endParaRPr kumimoji="0" lang="en-US" sz="1600" b="0" i="0" u="none" strike="noStrike" kern="1200" cap="none" spc="0" normalizeH="0" baseline="0" noProof="0" dirty="0" smtClean="0">
              <a:ln>
                <a:noFill/>
              </a:ln>
              <a:solidFill>
                <a:schemeClr val="accent2">
                  <a:lumMod val="75000"/>
                </a:schemeClr>
              </a:solidFill>
              <a:effectLst/>
              <a:uLnTx/>
              <a:uFillTx/>
              <a:latin typeface="Century Gothic" pitchFamily="34" charset="0"/>
            </a:endParaRPr>
          </a:p>
          <a:p>
            <a:pPr>
              <a:spcBef>
                <a:spcPct val="20000"/>
              </a:spcBef>
              <a:buClr>
                <a:schemeClr val="accent1"/>
              </a:buClr>
              <a:buSzPct val="76000"/>
            </a:pPr>
            <a:endParaRPr kumimoji="0" lang="en-US" sz="1600" b="0" i="0" u="none" strike="noStrike" kern="1200" cap="none" spc="0" normalizeH="0" baseline="0" noProof="0" dirty="0" smtClean="0">
              <a:ln>
                <a:noFill/>
              </a:ln>
              <a:solidFill>
                <a:schemeClr val="accent2">
                  <a:lumMod val="75000"/>
                </a:schemeClr>
              </a:solidFill>
              <a:effectLst/>
              <a:uLnTx/>
              <a:uFillTx/>
              <a:latin typeface="Century Gothic" pitchFamily="34" charset="0"/>
            </a:endParaRPr>
          </a:p>
          <a:p>
            <a:pPr marL="640080" marR="0" lvl="1" indent="-274320" algn="l" defTabSz="914400" rtl="0" eaLnBrk="1" fontAlgn="auto" latinLnBrk="0" hangingPunct="1">
              <a:lnSpc>
                <a:spcPct val="100000"/>
              </a:lnSpc>
              <a:spcBef>
                <a:spcPct val="20000"/>
              </a:spcBef>
              <a:spcAft>
                <a:spcPts val="0"/>
              </a:spcAft>
              <a:buClr>
                <a:schemeClr val="accent1"/>
              </a:buClr>
              <a:buSzPct val="76000"/>
              <a:buFont typeface="Wingdings 2" pitchFamily="18" charset="2"/>
              <a:buNone/>
              <a:tabLst/>
              <a:defRPr/>
            </a:pPr>
            <a:endParaRPr kumimoji="0" lang="en-US" sz="1600" b="0" i="0" u="none" strike="noStrike" kern="1200" cap="none" spc="0" normalizeH="0" baseline="0" noProof="0" dirty="0">
              <a:ln>
                <a:noFill/>
              </a:ln>
              <a:solidFill>
                <a:schemeClr val="accent2">
                  <a:lumMod val="75000"/>
                </a:schemeClr>
              </a:solidFill>
              <a:effectLst/>
              <a:uLnTx/>
              <a:uFillTx/>
              <a:latin typeface="Century Gothic" pitchFamily="34" charset="0"/>
            </a:endParaRPr>
          </a:p>
        </p:txBody>
      </p:sp>
      <p:pic>
        <p:nvPicPr>
          <p:cNvPr id="19" name="Picture 4" descr="C:\Users\ileana\AppData\Local\Microsoft\Windows\Temporary Internet Files\Content.IE5\CJOPNB2E\MP900401494[1].jpg"/>
          <p:cNvPicPr>
            <a:picLocks noChangeAspect="1" noChangeArrowheads="1"/>
          </p:cNvPicPr>
          <p:nvPr>
            <p:custDataLst>
              <p:tags r:id="rId8"/>
            </p:custDataLst>
          </p:nvPr>
        </p:nvPicPr>
        <p:blipFill rotWithShape="1">
          <a:blip r:embed="rId12" cstate="print">
            <a:extLst>
              <a:ext uri="{28A0092B-C50C-407E-A947-70E740481C1C}">
                <a14:useLocalDpi xmlns:a14="http://schemas.microsoft.com/office/drawing/2010/main" xmlns="" val="0"/>
              </a:ext>
            </a:extLst>
          </a:blip>
          <a:srcRect r="4255"/>
          <a:stretch/>
        </p:blipFill>
        <p:spPr bwMode="auto">
          <a:xfrm>
            <a:off x="381000" y="1981200"/>
            <a:ext cx="2969671" cy="2066949"/>
          </a:xfrm>
          <a:prstGeom prst="rect">
            <a:avLst/>
          </a:prstGeom>
          <a:ln w="38100" cap="sq">
            <a:solidFill>
              <a:srgbClr val="3F6D97"/>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pic>
        <p:nvPicPr>
          <p:cNvPr id="20" name="Picture 19" descr="C:\Users\ileana\AppData\Local\Microsoft\Windows\Temporary Internet Files\Content.IE5\BO7KD14Y\MP900182002[1].jpg"/>
          <p:cNvPicPr>
            <a:picLocks noChangeAspect="1" noChangeArrowheads="1"/>
          </p:cNvPicPr>
          <p:nvPr>
            <p:custDataLst>
              <p:tags r:id="rId9"/>
            </p:custDataLst>
          </p:nvPr>
        </p:nvPicPr>
        <p:blipFill rotWithShape="1">
          <a:blip r:embed="rId13" cstate="print">
            <a:extLst>
              <a:ext uri="{28A0092B-C50C-407E-A947-70E740481C1C}">
                <a14:useLocalDpi xmlns:a14="http://schemas.microsoft.com/office/drawing/2010/main" xmlns="" val="0"/>
              </a:ext>
            </a:extLst>
          </a:blip>
          <a:srcRect r="3581"/>
          <a:stretch/>
        </p:blipFill>
        <p:spPr bwMode="auto">
          <a:xfrm>
            <a:off x="5793329" y="1981200"/>
            <a:ext cx="2969671" cy="2022507"/>
          </a:xfrm>
          <a:prstGeom prst="rect">
            <a:avLst/>
          </a:prstGeom>
          <a:ln w="38100" cap="sq">
            <a:solidFill>
              <a:srgbClr val="3F6D97"/>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5023538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533400" y="762000"/>
            <a:ext cx="3302772" cy="1676400"/>
          </a:xfrm>
        </p:spPr>
        <p:txBody>
          <a:bodyPr>
            <a:normAutofit/>
          </a:bodyPr>
          <a:lstStyle/>
          <a:p>
            <a:pPr algn="ctr"/>
            <a:r>
              <a:rPr lang="en-US" sz="3800" b="1" dirty="0" smtClean="0">
                <a:solidFill>
                  <a:schemeClr val="accent2">
                    <a:lumMod val="75000"/>
                  </a:schemeClr>
                </a:solidFill>
                <a:latin typeface="Century Gothic" pitchFamily="34" charset="0"/>
              </a:rPr>
              <a:t>Coral Reef </a:t>
            </a:r>
            <a:br>
              <a:rPr lang="en-US" sz="3800" b="1" dirty="0" smtClean="0">
                <a:solidFill>
                  <a:schemeClr val="accent2">
                    <a:lumMod val="75000"/>
                  </a:schemeClr>
                </a:solidFill>
                <a:latin typeface="Century Gothic" pitchFamily="34" charset="0"/>
              </a:rPr>
            </a:br>
            <a:r>
              <a:rPr lang="en-US" sz="3800" b="1" dirty="0" smtClean="0">
                <a:solidFill>
                  <a:schemeClr val="accent2">
                    <a:lumMod val="75000"/>
                  </a:schemeClr>
                </a:solidFill>
                <a:latin typeface="Century Gothic" pitchFamily="34" charset="0"/>
              </a:rPr>
              <a:t>habitat </a:t>
            </a:r>
            <a:endParaRPr lang="en-US" sz="3800" b="1" dirty="0">
              <a:solidFill>
                <a:schemeClr val="accent2">
                  <a:lumMod val="75000"/>
                </a:schemeClr>
              </a:solidFill>
              <a:latin typeface="Century Gothic" pitchFamily="34" charset="0"/>
            </a:endParaRPr>
          </a:p>
        </p:txBody>
      </p:sp>
      <p:pic>
        <p:nvPicPr>
          <p:cNvPr id="4" name="Picture 3" descr="C:\Users\ileana\AppData\Local\Microsoft\Windows\Temporary Internet Files\Content.IE5\XCGSR0KH\MP900262536[1].jpg"/>
          <p:cNvPicPr>
            <a:picLocks noChangeAspect="1" noChangeArrowheads="1"/>
          </p:cNvPicPr>
          <p:nvPr>
            <p:custDataLst>
              <p:tags r:id="rId2"/>
            </p:custDataLst>
          </p:nvPr>
        </p:nvPicPr>
        <p:blipFill>
          <a:blip r:embed="rId5" cstate="print">
            <a:extLst>
              <a:ext uri="{28A0092B-C50C-407E-A947-70E740481C1C}">
                <a14:useLocalDpi xmlns:a14="http://schemas.microsoft.com/office/drawing/2010/main" xmlns="" val="0"/>
              </a:ext>
            </a:extLst>
          </a:blip>
          <a:srcRect/>
          <a:stretch>
            <a:fillRect/>
          </a:stretch>
        </p:blipFill>
        <p:spPr bwMode="auto">
          <a:xfrm>
            <a:off x="4953000" y="951914"/>
            <a:ext cx="3743526" cy="5601286"/>
          </a:xfrm>
          <a:prstGeom prst="rect">
            <a:avLst/>
          </a:prstGeom>
          <a:ln w="38100" cap="sq">
            <a:solidFill>
              <a:srgbClr val="3F6D97"/>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4076310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custDataLst>
              <p:tags r:id="rId1"/>
            </p:custDataLst>
          </p:nvPr>
        </p:nvSpPr>
        <p:spPr>
          <a:xfrm>
            <a:off x="0" y="457200"/>
            <a:ext cx="9144000" cy="990600"/>
          </a:xfrm>
        </p:spPr>
        <p:txBody>
          <a:bodyPr>
            <a:normAutofit/>
          </a:bodyPr>
          <a:lstStyle/>
          <a:p>
            <a:pPr algn="ctr"/>
            <a:r>
              <a:rPr lang="en-US" sz="3800" b="1" dirty="0" smtClean="0">
                <a:solidFill>
                  <a:schemeClr val="accent2">
                    <a:lumMod val="75000"/>
                  </a:schemeClr>
                </a:solidFill>
                <a:latin typeface="Century Gothic" pitchFamily="34" charset="0"/>
              </a:rPr>
              <a:t>Tropical Rainforest habitat </a:t>
            </a:r>
            <a:endParaRPr lang="en-US" sz="3800" b="1" dirty="0">
              <a:solidFill>
                <a:schemeClr val="accent2">
                  <a:lumMod val="75000"/>
                </a:schemeClr>
              </a:solidFill>
              <a:latin typeface="Century Gothic" pitchFamily="34" charset="0"/>
            </a:endParaRPr>
          </a:p>
        </p:txBody>
      </p:sp>
      <p:pic>
        <p:nvPicPr>
          <p:cNvPr id="6" name="Picture 2"/>
          <p:cNvPicPr>
            <a:picLocks noChangeAspect="1" noChangeArrowheads="1"/>
          </p:cNvPicPr>
          <p:nvPr>
            <p:custDataLst>
              <p:tags r:id="rId2"/>
            </p:custDataLst>
          </p:nvPr>
        </p:nvPicPr>
        <p:blipFill>
          <a:blip r:embed="rId5" cstate="print">
            <a:extLst>
              <a:ext uri="{28A0092B-C50C-407E-A947-70E740481C1C}">
                <a14:useLocalDpi xmlns:a14="http://schemas.microsoft.com/office/drawing/2010/main" xmlns="" val="0"/>
              </a:ext>
            </a:extLst>
          </a:blip>
          <a:stretch>
            <a:fillRect/>
          </a:stretch>
        </p:blipFill>
        <p:spPr bwMode="auto">
          <a:xfrm>
            <a:off x="990600" y="1676400"/>
            <a:ext cx="7200900" cy="4800600"/>
          </a:xfrm>
          <a:prstGeom prst="rect">
            <a:avLst/>
          </a:prstGeom>
          <a:ln w="38100" cap="sq">
            <a:solidFill>
              <a:srgbClr val="3F6D97"/>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93939172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THEME_BG_IMAGE" val=""/>
  <p:tag name="MMPROD_10344PHOTO" val="/9j/4AAQSkZJRgABAQAAAQABAAD/2wBDAAMCAgMCAgMDAwMEAwMEBQgFBQQEBQoHBwYIDAoMDAsKCwsNDhIQDQ4RDgsLEBYQERMUFRUVDA8XGBYUGBIUFRT/2wBDAQMEBAUEBQkFBQkUDQsNFBQUFBQUFBQUFBQUFBQUFBQUFBQUFBQUFBQUFBQUFBQUFBQUFBQUFBQUFBQUFBQUFBT/wAARCAB9AKo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6a/aZ+P3xY8HfG/wp8PvhjaeEpJ9Y0m51KWbxXHc+WvlOv3Xhf/a9K5b/AIWh+2L/AM8vg1/3zqP/AMXU/wC0D8/7fPw2Td5f/FJar8//AHxXzn+1T8Svix8Fvin4B8O+HfiRdz6d4pZIXfUNLs3e3fzkT+CH/boA+hf+Fofti/8APL4Nf986j/8AF0f8LQ/bF/55fBr/AL51H/4uu88M+HNQ8OQzw6h4l1DxLI//AC21CGFNn+55KJW3QB5R/wALQ/bF/wCeXwa/751H/wCLo/4Wh+2L/wA8vg1/3zqP/wAXXq9YnjjxTb+B/B+r67cQvOljbvMkCffmf+BE/wBt32J/wOgDg/8AhaH7Yv8Azy+DX/fOo/8AxdH/AAtD9sX/AJ5fBr/vnUf/AIuuP/Yk+P2ofHX4aaj/AMJHL5nivRtRe2vk2bH2O++H5P8AvtP+AV9D0AeUf8LQ/bF/55fBr/vnUf8A4uj/AIWh+2L/AM8vg1/3zqP/AMXXo2v6VcaxpU9pa6rd6JO/3L2yRHmT/vtHSvi74UeNfiP4q/a58afCzXfid4hutE0O3uZreeyS2tpn2PDs3/uf9ugD6L/4Wh+2L/zy+DX/AHzqP/xdH/C0P2xf+eXwa/751H/4uvMP2ivG/wARP2WdI0zxpp/iybxz4U+2pZaho3iS2h85C/3HhuYUT+5/HX0L8PfG+n/EnwNoXirSt/8AZ2rWiXMSP99N/wDA9AHE/wDC0P2xf+eXwa/751H/AOLo/wCFofti/wDPL4Nf986j/wDF16vXw7+1l46+JvwW+J/w+0rRfifrc2keJrjybiKa2s/Mh/fIj7HSH+49AH0X/wALQ/bF/wCeXwa/751H/wCLo/4Wh+2L/wA8vg1/3zqP/wAXVL4ifDzx54Y8K6nq3gv4m69Pq2nW73UWneIIra8trzZ8+x/3KOm//fqn+yV+0in7SHgS6v7mwTT/ABBpMqW2oW0PEL70+R09EegDZ/4Wh+2L/wA8vg1/3zqP/wAXR/wtD9sX/nl8Gv8AvnUf/i69Xr56+OH7R2r6J8S9H+E/w2s7PU/iDqvz3Fze/PbaTD9/e6fxvs+egDrv+Fofti/88vg1/wB86j/8XR/wtD9sX/nl8Gv++dR/+Lq1o/wk8RQWaNqvxX8WajrH8dza/Zra23/7Ft5OzZ/v1y3jD4l+OPh18QPh94P1VIdUtfEOuJap4ntoUh86FEd3hmh/gm+586fI/wA/3KAOw+BP7Tfxd1L9pNvhb8T7Xwehl0H+17a58Kpc4/13l/O8z/7D/wAFfaNfnx4R/wCUmVn/ANiOn/pS9foPQB8SftAf8n+/DX/sU9V/9kr5i/4KD/8AJfPgJ/1/f+3sNfTv7QP/ACf78NP+xT1X/wBkr5f/AOCg0i/8L++Aaf8AT8n/AKWQ0Afelx/rHqOny/61685tfi3b33x4uvh1aJDPJp+h/wBrX0+/54XeZESH/vj5/wDvigD0OuA8VRv4x+JXh7wzCjvZaT/xUGqbP76Pss0/773v/wBsa7yeeG0tpri4lSCCJHeZ3+4iJ/HXjHw5+Hvh34r6PP8AEDXdMe9vfE0r3ts/2uaHybD7lmnyOn/LFN/++70AfPKRt+yl+368bq9l4O+I6/L/AAIk0z/+yXP/AI5NX3hXx3+3N+zVos3wWuvFHhTTGste8MypqG9LmaZ3tv8Alt993+58j/8AAK90/Zn+LC/Gr4J+G/FDsj6i8P2bUU/uXMPyP/8AF/8AA6APUK/P74eeJ7Xwd/wUW+K+rXdpqd7bpaXIdNMsnvJ/+Xb+BK/QGvhP4Hv/AMbMvinsbj7Jc/8AttQBvfFbxk37eGgf8IL8LgsOiWmoQ3Wua7rEiWz2yJ/q0S2/1z/7/wDsV9W/DvwRYfDTwJoXhbTZHez0e0Szikk+++z+Ovjr9qj4bav+zf8AFCy+Pnw3ttlq8uzxHpsH+pcv993T+5N/H/cfY9fW3wo+Kmg/GTwLp/inQJ/Os7tP30D/AH7eb+OF/wDbSgDsK+DP+CjTmD4t/A6VgzIl1JJsC7nf/Sbb+CvvOvgz/gou+z4yfAr/AK/n/wDSm2oA9r+If7WWj6rquqfDrwbpWp3XxJ1C3e1tNM1q3/spIXdPvu82z/f2J9+tH9kL9m9/2c/h/c2Wp3sWoa/qlwlzfy2zZhTYmxIU/wBz+/Wd+2h+za/xs8JDXfDiG28f6B/pOm3MR2Pconz+Tv8A/H0/26b+xz+1DB8dPC/9i65KLT4gaLGItQtZfkku0X5PORP/AENP4XoA+il+/X58fsM3r+Pf2ufi54s1NfOv0iufJL/w77nZ/wCgJsr9B6/Pr4bWn/DJ37c2taZr/wDxL/CvjZJ00zUJfkhHmy+dCd/+w48n/gdAH6C1z3i3wVZeMX0FrpnjfRtUh1a2eP8A57Jv/wDZHeuhrxj43/GFfCXxC+F/grT7t01jXtfh+1pB/wAsbNN/3/8Aff8A9AegDK8I/wDKTKz/AOxHT/0pev0Hr8+PCP8Aykys/wDsR0/9KXr9B6APiT9oH5/2+fhsm7y/+KS1X5/++K5vxv8Asa+APiXrltrXifWfFmt6napst7q61x98Xz7/AJPk+Suj/aBgjuP29fhzFKiSI/hDVUZH/j+5XZyeA/DSI/8AxTunyf8AbulAHNf8Kh/0b7P/AMJ/452bNn/If+f/AL72Vn/C39nLwX8IPFWreJNDl1W61rVYfJvb3VtSa7eb59/8f8damjQeBNZ8PaPrE2i6Zp8Gpw+dbpewoj09/wDhWSWyXDJ4b8h/uP8AJQBa+KHwv0r4teG30LWtT1ay0ub/AI+IdI1H7H9oT+4+z76f7FM+Ffwr0f4O+Hk0LQtT1a60iL/j3tdX1H7Slun9yH+4lPfTfh/G+xrTQY/v/wACfwffosdO+Hmq+Z9htNBuvKh85/JRH2J/foAf8Rvhtp/xQ0R9H1PWNZ0/S5oXhuLXSNR+zfaUf+B/79cn8IP2ZfB3wMv5rjwjfa/ZQ3HFxp91q/nWUz/33h/v10XkfDffs8rw99zf9xPufP8A/EP/AN8Vhaz4g8BaPoNlq7+F7R7K7u7myTy4YU+eHzt/3/7/AJL7P+AUAeha/o39v6bJZLqt9pG//l60y48mZP8AgdeNaP8AsZeAPDnjJ/F2m6x4usvE8ru8urprz+fK7/f3vs+evQY7X4eP96y0OGf5N8E8KI8O/wC4jp/BWcl98On1u60/+zdJRLfZvunSHyfn/uf36AO1j8P2Unhx9E1B31uylt3tbn+13SZ7hH+/539+vIfAv7Hfw/8AhZrE2peENT8U+G55W3yw6drjpC/+w6fxpXoFppXgK+mFvaWWiXV08PnpBAib3T/Oz/vuue8I6/8ADrxbpX9oJoun6XA/k7PtsUKI7zJvREf+/wD30/goA9QfZIn3/wDx6vC/Hf7GXw/+KGr2uq+LdW8Wa9qFumy3mudc/wBSn3/k+T5K7/7L8O/+ePh/7nnfcT7n9+quqyfDrTrPUbj7Fod09iju9rCiO/yJv2UAdD4S8JJ4Os5LdPEGt63G+zY+u332l4dn9x9lea+Lf2QPht4t+IEvjXytW0LxNO/nve+H9Saz+f8Av/J0euvu4PA8EOkNa6Fp+ovq1w9raJa26fO6I7v/ALmxEepPsngKCH/TtJ0nS5/47W9hRHT59n/xH/faUAdPoGlJ4f0q10/+0L7VPKT/AI+tTuPOun/33/jrJ+Inw18LfFnw8+heLNHtNa05/nRJvvxP/fR/vo9UY7H4ePs2W+gvv2bPkSqX2r4a+dHDFb6DP/fdEh2Qpsd9/wD449AGXoPwD/4Ri0TTdK+JXjm10RV2Rae+pwzeSn9xJnhd0/77rpNK+E/hLR7OCKLTEneK+TU/tt1M81zNcp9yZ5n+d3qGeP4b2szxSw+HkkTfvR0T/b/+If8A74etv/hAPC//AEL+mf8AgOlAHkHg7/lJjZf9iOn/AKVPX6D1+e3guCG1/wCClGnRRKkEKeBIURE/g/0l6/QmgD4k/aB/5P8Afhp/2Keq/wDsleoSR+Yjp/fry/8AaB/5P9+Gn/Yp6r/7JXqFAHFf8Kh8O+Tp1v8A8TGSDT4UhtIft02yFEfenyf8ArHu/hR4a/tK1lt9TSC1iTyZrV7jfvTZ5Lp8/wDsIif7Fem1lv4S0KR976Fpju3/AE4w/wDxFAHG6j8K/CV9bP5WpMl0+90nfU9+zfv3/wAf+29avh/wdoWh6PdWX9pI73cPk3EyXCQ7/k2b/k+4+xET/gFJrn/CJeHNY0TT7rQtP36tcfZYX+ww7EfZ8m//AH/uf79c9o/irwp4gv8ATrS38Jad513fPp8yPbwpNaOkLzfvk2b0+RKANT/hV/gryfK87em/fsfUf4/33+3/ANNnq7feB/CWq6ba6fqEqXtrb3E10iTX2/e82/fv/v8A+uf/AL7qGS68G2P9hRarpOjaXe63cPbWNq9vC7zTJvfYnyf3ErOsdc8Nal4q17w/b+FNJkvdGd/tG9IU+TyUdH2bP49+ygC7J8OfB8lh9he7leDzfOfzNU+d3/vu+/56E+HPg1JklS4f90iJEn9o/IiJ9xKf4ffw5rmiWWsS+F9M07TrjS01PfNbwv5KP8+x/k/uVDDqvg3UYvCN1pGiaTq+meJptlpqENpCibPJebf9z+4lAD/DngfR/DHiG61Cy1hI7W4heD7K9yj/ANz+P/gH+dlM0r4Y+CdDe1fT2S1+zoiJs1H+4mz/AL72bE3/AOwlT6B/YWvv8vg/ToY/7RudMd5IofkeHf8AP9z+PZVWTX/h++lT6hpmmaTq6Rat/YTpa2MP/H/v8nyfuf33oAmT4a+CYLC6somSC1uH3zRpqGzfU6eA/CSW00SXexJYZrWb/iY/O6TbN6P/AN8Vg33i7wfpusf2Ve+F9PtL1L7+z5nmt4fJSZ0R0/fbNnzpN8m/Z9x62/DP9heJrayuE8H6fax3E15B89vC+zyZtn9z+OgC7/wjHhn7NaxfakR7e+fULaZL799DM+/e6P8A8Df/AL7qrJ4D8HvMkrypvS4+1b/7R/5bfJ8/3/v/ACJ/3xWf/wAJB4HvdE07WNF0bRte0+71RNISe1t4URJvO8l/vp/A9V9c1zw5oF+lve+DNORJnmhhufKh8l5kf5IX+T5N+x9n/fFAGjB8MvA9r86bQ7xfZn/0778P9x/9j5E/74p8/wAPfB91bQW7S74IovsqJ/aP30/fJ/7Wm/77qx4ZtfD/AInTVP8AildOsv7Ovn0999vC+902fP8Ac/262v8AhEtCj/5gWmf+AMP/AMRQBif8Kk8OSJPvhu383fvd7t/n3+dv/wDSmb/vuuvSNIIURfuIuyn0UAeB+Dv+UmNl/wBiOn/pU9foPX58eDv+UmNl/wBiOn/pU9foPQB8SftA/wDJ/vw0/wCxT1X/ANkr1CvL/wBoH/k/34af9inqv/sleoUAFFFFAGRrHhLSvEAn/tC3efzfJd/3z/8ALF96bP7nz1V/4QTQt8b/AGJ/PhdHhnSZ/OTYjomx9+/7jun/AAOuhooAggtbeCGGJIl8uH/Vf7FYsnw88Pya3/ar6f8A8TFLt7zzvOff5zoiP/H9zYiJs+58ldDVLUZLu1aO4t086BP9daonz/76f/EUAQ6H4Z0zw5bfZ9Pt/IgREhRHd32J/Aib/uJSar4V0zXH097u3ffYu72/kTPD5Lumz+D/AGHetGCeK6hSWJ98L/OjpT6AMHQ/DOj6HfzxafaPayJ++2ec7pvf+PZ/f+Sp9Vg0rUoZtPvbdHgR4Xf5Nn77f8n/AAPelTQca3fP/ct4f/Z6zNO/4mV5C/8AA7/2hN/6BCn/AHx89AEz+BNBk87dZb/tD77h3mf/AEn7n3/7/wBxP++KtaV4Y0zQ5nmsrfyN7u+ze+xHd977E/g3vWpRQBn6roGn6xYfZLu3R4POSZET5Njo+9HTZ/Hvqpd+C9H1GzntLux+1WtxD5M0E0rujpv3/wDfe/8AjrbooAxNO8HaTpWpT3trFMk8ss0z/wCkO6O7/ffZ/wAArboooAKKKKAPA/B3/KTGy/7EdP8A0qev0Hr8+PB3/KTGy/7EdP8A0qev0HoA+JP2gf8Ak/34af8AYp6r/wCyV6hXl/7QP/J/vw0/7FPVf/ZK9QoAKKKKAOK+I3xM/wCFZNZXuoeH9TvfDT7/ALdrWlp539nf3HmhT59n+2n3K8U1b/goT8L7fxlF4fsbq48iVPk129idNP3/ANz+/s/2/uV9QV8zfH79hXwb8WobrU9Bit/C/iGX538uH/Qrh/8AbRPuP/tp/wCP0Aez+HPFVvraJd6PcJP5qee+nvNv3/7cL/5T/crqLHUotRR3hf8AeJ8jo/yOj/7aV+S10fjF+x74jTSpoJl00v5iabe/vrO4/wBu2dP/AGTY/wDfSvqT4Nft2+FfH01pZeILiTQddUbEkmZN/wDub/uTJ/sPsegD64n/AOJHefak/wCQdcP/AKQn/PF/7/8A8XWvWDofiax8QWyRO9vN5vyI6f6mb/4h/wDYereju1q76ZM2/wCz/PC7/wAcP8H/AHx9ygDK1G6VE1Te+xLi48h3/uQonz/+z1r6PavDbebKmy6uH86aP+5/cT/gCVzejf8AE81hE/5YW/76b/gb70T/ANA/74rrr6+t9OtnuLq4S1gT77yPQBPXPeNPH+ieBNNmvdYvYbVIk3vvfZ/33/cr5k/aA/4KAeGvhyLrSvDn/E31pPk2Qv8Ac/33/g/9Dr5B03Tvi5+2P4r+xSwz3Vsj+Y9tC3k2donHzzP/AAdP4978/IlAH0xf/wDBSi1tvHosNJ8NHxJ4bV9lzeQy+TIn9zyd/wB//gf3/wCCvqb4ZeNPFXjua61XU/Cn/CJ+GpYU/sy11Bv+JnM/8bzJ9yFP7iffrzz9nr9jjwl8C4bXULtYfEPiuL5/ts0P7m0f/p2T+D/ff569/oAKKKKACiiigDwPwd/ykxsv+xHT/wBKnr9B6/Pjwd/ykxsv+xHT/wBKnr9B6APiT9oH/k/34af9inqv/sleoV5f+0D/AMn+/DT/ALFPVf8A2SvUKACiiigAooooAyPFXhLRfHGgz6J4g0q01fS7j79rdLvT/wCwf/br4M/aM/4Jy3EH2rW/h082sWv330id/wDTYv8Acf8A5bJ/v/P/ALb1+hVFAH41fD/4/fET4CarJY3D3F9psMhhm06/V/k/2Pm+dH/2Hr9APgf+1r4a+MulwNFcfZfENiju9rN994dnzp/7P/wCvQvjZ+zb4K+O9k763ZfYdb2bIdaskRLlP9h/4Jk/2Hr4V1z9i+P4I+NbG88R/E3T/BdtLcuLDU0trnyXRP432J+5f/Yd/wDgdAH2tqvxl8NfBP4UR+KPEV6iSajvnt4d/wA839yvzq+Of7YHjr476nPZabLLouhfc8iF9j7P9t/4K9G+KPwTuPj14w0jT/CnxW8N/EO6srCG1tNJ0248l0hh2J/H8ifJ87vv/v8AyV9Wfs9fsW+Ffg0ltqurpb+JPFEXzpM8P+i2b/8ATFH++/8A02f5/wDcoA+XP2aP+Cfmq+L/ALL4g8a/aNA0V/nSCRNl5d/7iP8A6lP9t/n/ANhK/RPwd4L0L4e+H4NE8OaTb6RpcX3IbVPvv/fd/wCN/wDbetqigAooooAKKKKACiiigDwPwd/ykxsv+xHT/wBKnr9B6/Pjwd/ykxsv+xHT/wBKnr9B6APgX9sXxnB8Lv2uvh54y1XR9c1HQ7fw3f2Us+lae9zsmd02fcrC/wCG7vh//wBC946/8Jp//i6/QrUtMtdTi8q7hWeP+61Z3/CC6D/0DLf/AL4oA+Bv+G7vh/8A9C946/8ACaf/AOLo/wCG7vh//wBC946/8Jp//i6++f8AhBdB/wCgZb/98Uf8ILoP/QMt/wDvigD4G/4bu+H/AP0L3jr/AMJp/wD4uj/hu74f/wDQveOv/Caf/wCLr75/4QXQf+gZb/8AfFH/AAgug/8AQMt/++KAPgb/AIbu+H//AEL3jr/wmn/+Lo/4bu+H/wD0L3jr/wAJp/8A4uvvn/hBdB/6Blv/AN8Uf8ILoP8A0DLf/vigD4G/4bu+H/8A0L3jr/wmn/8Ai6Y/7d3w8nheKXw743dG++j+G3dP/Q6+/P8AhBdB/wCgZb/98Un/AAhGg/8AQLt/++aAPz/s/wBtf4Z2Jk+yeEvGNpv+/wCV4WaP/wBAqx/w3d8P/wDoXvHX/hNP/wDF198f8IRoP/QLt/8Avml/4QXQf+gZb/8AfFAHwN/w3d8P/wDoXvHX/hNP/wDF0f8ADd3w/wD+he8df+E0/wD8XX3z/wAILoP/AEDLf/vij/hBdB/6Blv/AN8UAfA3/Dd3w/8A+he8df8AhNP/APF0f8N3fD//AKF7x1/4TT//ABdffP8Awgug/wDQMt/++KP+EF0H/oGW/wD3xQB8Df8ADd3w/wD+he8df+E0/wD8XR/w3d8P/wDoXvHX/hNP/wDF198/8ILoP/QMt/8Avij/AIQXQf8AoGW//fFAHwN/w3d8P/8AoXvHX/hNP/8AF0f8N3fD/wD6F7x1/wCE0/8A8XX3z/wgug/9Ay3/AO+KP+EF0H/oGW//AHxQB+dn7PnxHsvjF+3xa+KtF0rW7PR08J/2f52rac9t++SZ3/8AZ6/TGsey8J6Pp90k9tp8MEyfddFwRWxQB//Z"/>
  <p:tag name="MMPROD_10344LOGO" val=""/>
  <p:tag name="MMPROD_UIDATA" val="&lt;database version=&quot;9.0&quot;&gt;&lt;object type=&quot;1&quot; unique_id=&quot;10001&quot;&gt;&lt;property id=&quot;20141&quot; value=&quot;Let's Know! Animal Habitats&quot;/&gt;&lt;property id=&quot;20142&quot; value=&quot;Grade 1 Hook Lesson&quot;/&gt;&lt;property id=&quot;20144&quot; value=&quot;0&quot;/&gt;&lt;property id=&quot;20146&quot; value=&quot;0&quot;/&gt;&lt;property id=&quot;20147&quot; value=&quot;0&quot;/&gt;&lt;property id=&quot;20148&quot; value=&quot;0&quot;/&gt;&lt;property id=&quot;20184&quot; value=&quot;7&quot;/&gt;&lt;property id=&quot;20193&quot; value=&quot;-1&quot;/&gt;&lt;property id=&quot;20221&quot; value=&quot;J:\LARRC\Study 2\Materials Team\Units\Animals\Pictures\&quot;/&gt;&lt;property id=&quot;20250&quot; value=&quot;7&quot;/&gt;&lt;property id=&quot;20251&quot; value=&quot;0&quot;/&gt;&lt;property id=&quot;20259&quot; value=&quot;0&quot;/&gt;&lt;property id=&quot;20501&quot; value=&quot;J:\LARRC\Study 3 Materials\Slideshows for CDs\Animals\G1\FINAL\&quot;/&gt;&lt;property id=&quot;20700&quot; value=&quot;0&quot;/&gt;&lt;object type=&quot;8&quot; unique_id=&quot;10002&quot;&gt;&lt;/object&gt;&lt;object type=&quot;2&quot; unique_id=&quot;10003&quot;&gt;&lt;object type=&quot;3&quot; unique_id=&quot;10004&quot;&gt;&lt;property id=&quot;20148&quot; value=&quot;5&quot;/&gt;&lt;property id=&quot;20300&quot; value=&quot;Slide 1 - &amp;quot;Animal Habitats&amp;quot;&quot;/&gt;&lt;property id=&quot;20302&quot; value=&quot;1&quot;/&gt;&lt;property id=&quot;20303&quot; value=&quot;Language and Reading Research Consortium&quot;/&gt;&lt;property id=&quot;20307&quot; value=&quot;256&quot;/&gt;&lt;property id=&quot;20309&quot; value=&quot;10344&quot;/&gt;&lt;property id=&quot;20312&quot; value=&quot;0&quot;/&gt;&lt;/object&gt;&lt;object type=&quot;3&quot; unique_id=&quot;10005&quot;&gt;&lt;property id=&quot;20148&quot; value=&quot;5&quot;/&gt;&lt;property id=&quot;20300&quot; value=&quot;Slide 2 - &amp;quot;All animals need food, water, and a way to stay safe.&amp;quot;&quot;/&gt;&lt;property id=&quot;20302&quot; value=&quot;1&quot;/&gt;&lt;property id=&quot;20303&quot; value=&quot;Language and Reading Research Consortium&quot;/&gt;&lt;property id=&quot;20307&quot; value=&quot;258&quot;/&gt;&lt;property id=&quot;20309&quot; value=&quot;10344&quot;/&gt;&lt;property id=&quot;20312&quot; value=&quot;0&quot;/&gt;&lt;/object&gt;&lt;object type=&quot;3&quot; unique_id=&quot;10006&quot;&gt;&lt;property id=&quot;20148&quot; value=&quot;5&quot;/&gt;&lt;property id=&quot;20300&quot; value=&quot;Slide 3 - &amp;quot;What animals need is related to their habitat.&amp;quot;&quot;/&gt;&lt;property id=&quot;20302&quot; value=&quot;1&quot;/&gt;&lt;property id=&quot;20303&quot; value=&quot;Language and Reading Research Consortium&quot;/&gt;&lt;property id=&quot;20307&quot; value=&quot;257&quot;/&gt;&lt;property id=&quot;20309&quot; value=&quot;10344&quot;/&gt;&lt;property id=&quot;20312&quot; value=&quot;0&quot;/&gt;&lt;/object&gt;&lt;object type=&quot;3&quot; unique_id=&quot;10007&quot;&gt;&lt;property id=&quot;20148&quot; value=&quot;5&quot;/&gt;&lt;property id=&quot;20300&quot; value=&quot;Slide 4 - &amp;quot;Cave habitat&amp;quot;&quot;/&gt;&lt;property id=&quot;20302&quot; value=&quot;1&quot;/&gt;&lt;property id=&quot;20303&quot; value=&quot;Language and Reading Research Consortium&quot;/&gt;&lt;property id=&quot;20307&quot; value=&quot;259&quot;/&gt;&lt;property id=&quot;20309&quot; value=&quot;10344&quot;/&gt;&lt;property id=&quot;20312&quot; value=&quot;0&quot;/&gt;&lt;/object&gt;&lt;object type=&quot;3&quot; unique_id=&quot;10008&quot;&gt;&lt;property id=&quot;20148&quot; value=&quot;5&quot;/&gt;&lt;property id=&quot;20300&quot; value=&quot;Slide 5 - &amp;quot;Outback habitat&amp;quot;&quot;/&gt;&lt;property id=&quot;20302&quot; value=&quot;1&quot;/&gt;&lt;property id=&quot;20303&quot; value=&quot;Language and Reading Research Consortium&quot;/&gt;&lt;property id=&quot;20307&quot; value=&quot;260&quot;/&gt;&lt;property id=&quot;20309&quot; value=&quot;10344&quot;/&gt;&lt;property id=&quot;20312&quot; value=&quot;0&quot;/&gt;&lt;/object&gt;&lt;object type=&quot;3&quot; unique_id=&quot;10009&quot;&gt;&lt;property id=&quot;20148&quot; value=&quot;5&quot;/&gt;&lt;property id=&quot;20300&quot; value=&quot;Slide 6 - &amp;quot;How do you compare things?     &amp;quot;&quot;/&gt;&lt;property id=&quot;20302&quot; value=&quot;1&quot;/&gt;&lt;property id=&quot;20303&quot; value=&quot;Language and Reading Research Consortium&quot;/&gt;&lt;property id=&quot;20307&quot; value=&quot;261&quot;/&gt;&lt;property id=&quot;20309&quot; value=&quot;10344&quot;/&gt;&lt;property id=&quot;20312&quot; value=&quot;0&quot;/&gt;&lt;/object&gt;&lt;object type=&quot;3&quot; unique_id=&quot;10010&quot;&gt;&lt;property id=&quot;20148&quot; value=&quot;5&quot;/&gt;&lt;property id=&quot;20300&quot; value=&quot;Slide 7 - &amp;quot;Compare a cave habitat  and an outback habitat. &amp;quot;&quot;/&gt;&lt;property id=&quot;20302&quot; value=&quot;1&quot;/&gt;&lt;property id=&quot;20303&quot; value=&quot;Language and Reading Research Consortium&quot;/&gt;&lt;property id=&quot;20307&quot; value=&quot;262&quot;/&gt;&lt;property id=&quot;20309&quot; value=&quot;10344&quot;/&gt;&lt;property id=&quot;20312&quot; value=&quot;0&quot;/&gt;&lt;/object&gt;&lt;object type=&quot;3&quot; unique_id=&quot;10011&quot;&gt;&lt;property id=&quot;20148&quot; value=&quot;5&quot;/&gt;&lt;property id=&quot;20300&quot; value=&quot;Slide 8 - &amp;quot;Coral Reef  habitat &amp;quot;&quot;/&gt;&lt;property id=&quot;20302&quot; value=&quot;1&quot;/&gt;&lt;property id=&quot;20303&quot; value=&quot;Language and Reading Research Consortium&quot;/&gt;&lt;property id=&quot;20307&quot; value=&quot;263&quot;/&gt;&lt;property id=&quot;20309&quot; value=&quot;10344&quot;/&gt;&lt;property id=&quot;20312&quot; value=&quot;0&quot;/&gt;&lt;/object&gt;&lt;object type=&quot;3&quot; unique_id=&quot;10012&quot;&gt;&lt;property id=&quot;20148&quot; value=&quot;5&quot;/&gt;&lt;property id=&quot;20300&quot; value=&quot;Slide 9 - &amp;quot;Tropical Rainforest habitat &amp;quot;&quot;/&gt;&lt;property id=&quot;20302&quot; value=&quot;1&quot;/&gt;&lt;property id=&quot;20303&quot; value=&quot;Language and Reading Research Consortium&quot;/&gt;&lt;property id=&quot;20307&quot; value=&quot;264&quot;/&gt;&lt;property id=&quot;20309&quot; value=&quot;10344&quot;/&gt;&lt;property id=&quot;20312&quot; value=&quot;0&quot;/&gt;&lt;/object&gt;&lt;object type=&quot;3&quot; unique_id=&quot;10013&quot;&gt;&lt;property id=&quot;20148&quot; value=&quot;5&quot;/&gt;&lt;property id=&quot;20300&quot; value=&quot;Slide 10 - &amp;quot;Compare a coral reef habitat and a tropical rain forest habitat. &amp;quot;&quot;/&gt;&lt;property id=&quot;20302&quot; value=&quot;1&quot;/&gt;&lt;property id=&quot;20303&quot; value=&quot;Language and Reading Research Consortium&quot;/&gt;&lt;property id=&quot;20307&quot; value=&quot;265&quot;/&gt;&lt;property id=&quot;20309&quot; value=&quot;10344&quot;/&gt;&lt;property id=&quot;20312&quot; value=&quot;0&quot;/&gt;&lt;/object&gt;&lt;object type=&quot;3&quot; unique_id=&quot;10014&quot;&gt;&lt;property id=&quot;20148&quot; value=&quot;5&quot;/&gt;&lt;property id=&quot;20300&quot; value=&quot;Slide 11 - &amp;quot; Habitats can be&amp;quot;&quot;/&gt;&lt;property id=&quot;20302&quot; value=&quot;1&quot;/&gt;&lt;property id=&quot;20303&quot; value=&quot;Language and Reading Research Consortium&quot;/&gt;&lt;property id=&quot;20307&quot; value=&quot;266&quot;/&gt;&lt;property id=&quot;20309&quot; value=&quot;10344&quot;/&gt;&lt;property id=&quot;20312&quot; value=&quot;0&quot;/&gt;&lt;/object&gt;&lt;object type=&quot;3&quot; unique_id=&quot;10015&quot;&gt;&lt;property id=&quot;20148&quot; value=&quot;5&quot;/&gt;&lt;property id=&quot;20300&quot; value=&quot;Slide 12 - &amp;quot;Now it’s   your turn…&amp;quot;&quot;/&gt;&lt;property id=&quot;20302&quot; value=&quot;1&quot;/&gt;&lt;property id=&quot;20303&quot; value=&quot;Language and Reading Research Consortium&quot;/&gt;&lt;property id=&quot;20307&quot; value=&quot;267&quot;/&gt;&lt;property id=&quot;20309&quot; value=&quot;10344&quot;/&gt;&lt;property id=&quot;20312&quot; value=&quot;0&quot;/&gt;&lt;/object&gt;&lt;/object&gt;&lt;object type=&quot;10&quot; unique_id=&quot;10114&quot;&gt;&lt;object type=&quot;11&quot; unique_id=&quot;10115&quot;&gt;&lt;property id=&quot;20180&quot; value=&quot;0&quot;/&gt;&lt;property id=&quot;20181&quot; value=&quot;0&quot;/&gt;&lt;property id=&quot;20182&quot; value=&quot;1&quot;/&gt;&lt;property id=&quot;20183&quot; value=&quot;0&quot;/&gt;&lt;/object&gt;&lt;object type=&quot;12&quot; unique_id=&quot;10116&quot;&gt;&lt;/object&gt;&lt;object type=&quot;13&quot; unique_id=&quot;10305&quot;&gt;&lt;/object&gt;&lt;/object&gt;&lt;object type=&quot;4&quot; unique_id=&quot;10304&quot;&gt;&lt;object type=&quot;5&quot; unique_id=&quot;10344&quot;&gt;&lt;property id=&quot;20149&quot; value=&quot;Language and Reading Research Consortium&quot;/&gt;&lt;property id=&quot;20150&quot; value=&quot;Reading for Understanding&quot;/&gt;&lt;property id=&quot;20151&quot; value=&quot;gray larrc.jpg&quot;/&gt;&lt;/object&gt;&lt;/object&gt;&lt;/object&gt;&lt;/database&gt;"/>
  <p:tag name="MMPROD_TAG_VCONFIG" val="PD94bWwgdmVyc2lvbj0iMS4wIj8+DQo8Y29uZmlndXJhdGlvbj4NCgk8YnJhbmRpbmc+DQoJCTx1aWZvbnQgbmFtZT0iRk9OVF9OT1RFU19URVhUIiB2YWx1ZT0iVGltZXMgTmV3IFJvbWFuLDEwLGZhbHNlLGZhbHNlLGZhbHNlIi8+DQoJPC9icmFuZGluZz4NCgk8Y29sb3JzPg0KCQk8dWljb2xvciBuYW1lPSJwcmltYXJ5IiB2YWx1ZT0iMHgxODU1NjciLz4NCgkJPHVpY29sb3IgbmFtZT0iZ2xvdyIgdmFsdWU9IjB4MDBGRkZGIi8+DQoJCTx1aWNvbG9yIG5hbWU9InRleHQiIHZhbHVlPSIweEZGRkZGRiIvPg0KCQk8dWljb2xvciBuYW1lPSJsaWdodCIgdmFsdWU9IjB4NEU1RDYwIi8+DQoJCTx1aWNvbG9yIG5hbWU9InNoYWRvdyIgdmFsdWU9IjB4MDAwMDAwIi8+DQoJCTx1aWNvbG9yIG5hbWU9ImJhY2tncm91bmQiIHZhbHVlPSIweDE0OTFBQiIvPg0KCTwvY29sb3JzPg0KCTxsYXlvdXQ+DQoJCTx1aXNob3cgbmFtZT0icHJlc2VudGF0aW9udGl0bGUiIHZhbHVlPSJ0cnVlIi8+DQoJCTx1aXNob3cgbmFtZT0icHJlc2VudGVycGhvdG8iIHZhbHVlPSJ0cnVlIi8+DQoJCTx1aXNob3cgbmFtZT0icHJlc2VudGVybmFtZSIgdmFsdWU9InRydWUiLz4NCgkJPHVpc2hvdyBuYW1lPSJwcmVzZW50ZXJ0aXRsZSIgdmFsdWU9InRydWUiLz4NCgkJPHVpc2hvdyBuYW1lPSJwcmVzZW50ZXJlbWFpbCIgdmFsdWU9InRydWUiLz4NCgkJPHVpc2hvdyBuYW1lPSJwcmVzZW50ZXJiaW8iIHZhbHVlPSJ0cnVlIi8+DQoJCTx1aXNob3cgbmFtZT0iY29tcGFueWxvZ28iIHZhbHVlPSJ0cnVlIi8+DQoJCTx1aXNob3cgbmFtZT0ic2lkZWJhciIgdmFsdWU9ImZhbHNlIi8+DQoJCTx1aXNob3cgbmFtZT0ib3V0bGluZSIgdmFsdWU9ImZhbHNlIi8+DQoJCTx1aXNob3cgbmFtZT0idGh1bWJuYWlsIiB2YWx1ZT0idHJ1ZSIvPg0KCQk8dWlzaG93IG5hbWU9Im5vdGVzIiB2YWx1ZT0idHJ1ZSIvPg0KCQk8dWlzaG93IG5hbWU9InNlYXJjaCIgdmFsdWU9InRydWUiLz4NCgkJPHVpc2hvdyBuYW1lPSJxdWl6IiB2YWx1ZT0iZmFsc2UiLz4NCgkJPHVpc2hvdyBuYW1lPSJhdHRhY2htZW50cyIgdmFsdWU9InRydWUiLz4NCgkJPHVpc2hvdyBuYW1lPSJ1dGlscyIgdmFsdWU9InRydWUiLz4NCgkJPHVpc2hvdyBuYW1lPSJ2b2x1bWUiIHZhbHVlPSJ0cnVlIi8+DQoJCTx1aXNob3cgbmFtZT0icGxheWJhciIgdmFsdWU9InRydWUiLz4NCgkJPHVpc2hvdyBuYW1lPSJ0YWxraW5naGVhZCIgdmFsdWU9InRydWUiLz4NCgkJPHVpc2hvdyBuYW1lPSJzaWRlYmFyb25yaWdodCIgdmFsdWU9InRydWUiLz4NCgkJPHVpc2hvdyBuYW1lPSJ2aWV3Y2hhbmdlIiB2YWx1ZT0idHJ1ZSIvPg0KCQk8dWlzaG93IG5hbWU9ImFsd2F5c1NjcnVuY2giIHZhbHVlPSJmYWxzZSIvPg0KCQk8dWlzaG93IG5hbWU9ImluaXRpYWxkaXNwbGF5bW9kZWlzbm9ybWFsIiB2YWx1ZT0idHJ1ZSIvPg0KCQk8dWlyZXBsYWNlIG5hbWU9ImxvZ28iIHZhbHVlPSIiLz4NCgkJPHVpcmVwbGFjZSBuYW1lPSJiZ2ltYWdlIiB2YWx1ZT0iVW5kZXIgV2F0ZXIuanBnIi8+DQoJCTx1aXJlcGxhY2UgbmFtZT0iaW5pdGlhbHRhYiIgdmFsdWU9InRodW1ibmFpbCIvPg0KCQk8dWlzaG93IG5hbWU9ImNjdGV4dGhpZ2hsaWdodGluZyIgdmFsdWU9InRydWUiLz4NCgk8L2xheW91dD4NCgk8cHJlbG9hZGVyPjxzZXRCb29sIG5hbWU9ImRpc2FibGVBc3NldFByZWxvYWRlciIgdmFsdWU9InRydWUiLz48L3ByZWxvYWRlcj48bGFuZ3VhZ2UgaWQ9ImVu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lNsaWRlICVuIi8+DQoJCTwhLS0gc3Vic3RpdHV0aW9uOiAlbiA9PSBzbGlkZSBudW1iZXIgLS0+DQoJCTwhLS0gc3Vic3RpdHV0aW9uOiAldCA9PSB0b3RhbCBzbGlkZSBjb3VudCAtLT4NCgkJPHVpdGV4dCBuYW1lPSJTQ1JVQkJBUlNUQVRVU19TTElERUlORk8iIHZhbHVlPSJTbGlkZSAlbiAvICV0IHwgIi8+DQoJCTx1aXRleHQgbmFtZT0iU0NSVUJCQVJTVEFUVVNfU1RPUFBFRCIgdmFsdWU9IlN0b3BwZWQiLz4NCgkJPHVpdGV4dCBuYW1lPSJTQ1JVQkJBUlNUQVRVU19QTEFZSU5HIiB2YWx1ZT0iUGxheWluZyIvPg0KCQk8dWl0ZXh0IG5hbWU9IlNDUlVCQkFSU1RBVFVTX05PQVVESU8iIHZhbHVlPSJObyBBdWRpbyIvPg0KCQk8dWl0ZXh0IG5hbWU9IlNDUlVCQkFSU1RBVFVTX1ZJRFBMQVlJTkciIHZhbHVlPSJWaWRlbyBQbGF5aW5nIi8+DQoJCTx1aXRleHQgbmFtZT0iU0NSVUJCQVJTVEFUVVNfTE9BRElORyIgdmFsdWU9IkxvYWRpbmciLz4NCgkJPHVpdGV4dCBuYW1lPSJTQ1JVQkJBUlNUQVRVU19CVUZGRVJJTkciIHZhbHVlPSJCdWZmZXJpbmciLz4NCgkJPHVpdGV4dCBuYW1lPSJTQ1JVQkJBUlNUQVRVU19RVUVTVElPTiIgdmFsdWU9IkFuc3dlciBRdWVzdGlvbiIvPg0KCQk8dWl0ZXh0IG5hbWU9IlNDUlVCQkFSU1RBVFVTX1JFVklFV1FVSVoiIHZhbHVlPSJSZXZpZXdpbmcgUXVpeiIvPg0KCQk8IS0tIHN1YnN0aXR1dGlvbjogJW0gPT0gbWludXRlcyByZW1haW5pbmcgLS0+DQoJCTwhLS0gc3Vic3RpdHV0aW9uOiAlcyA9PSBzZWNvbmRzIHJlbWFpbmluZyAtLT4NCgkJPHVpdGV4dCBuYW1lPSJFTEFQU0VEIiB2YWx1ZT0iJW0gTWludXRlcyAlcyBTZWNvbmRzIFJlbWFpbmluZyIvPg0KCQk8dWl0ZXh0IG5hbWU9Ik5PVEZPVU5EIiB2YWx1ZT0iTm90aGluZyBGb3VuZCIvPg0KCQk8dWl0ZXh0IG5hbWU9IkFUVEFDSE1FTlRTIiB2YWx1ZT0iQXR0YWNobWVudH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WN0Ii8+DQoJCTx1aXRleHQgbmFtZT0iVEFCX1FVSVoiIHZhbHVlPSJRdWl6Ii8+DQoJCTx1aXRleHQgbmFtZT0iVEFCX09VVExJTkUiIHZhbHVlPSJPdXRsaW5lIi8+DQoJCTx1aXRleHQgbmFtZT0iVEFCX1RIVU1CIiB2YWx1ZT0iVGh1bWIiLz4NCgkJPHVpdGV4dCBuYW1lPSJUQUJfTk9URVMiIHZhbHVlPSJOb3RlcyIvPg0KCQk8dWl0ZXh0IG5hbWU9IlRBQl9TRUFSQ0giIHZhbHVlPSJTZWFyY2giLz4NCgkJPHVpdGV4dCBuYW1lPSJTTElERV9IRUFESU5HIiB2YWx1ZT0iU2xpZGUgVGl0bGUiLz4NCgkJPHVpdGV4dCBuYW1lPSJEVVJBVElPTl9IRUFESU5HIiB2YWx1ZT0iRHVyYXRpb24iLz4NCgkJPHVpdGV4dCBuYW1lPSJTRUFSQ0hfSEVBRElORyIgdmFsdWU9IlNlYXJjaCBmb3IgdGV4dDoiLz4NCgkJPHVpdGV4dCBuYW1lPSJUSFVNQl9IRUFESU5HIiB2YWx1ZT0iU2xpZGUiLz4NCgkJPHVpdGV4dCBuYW1lPSJUSFVNQl9JTkZPIiB2YWx1ZT0iU2xpZGUgVGl0bGUvRHVyYXRpb24iLz4NCgkJPHVpdGV4dCBuYW1lPSJBVFRBQ0hOQU1FX0hFQURJTkciIHZhbHVlPSJGaWxlIE5hbWUiLz4NCgkJPHVpdGV4dCBuYW1lPSJBVFRBQ0hTSVpFX0hFQURJTkciIHZhbHVlPSJTaXplIi8+DQoJCTx1aXRleHQgbmFtZT0iU0xJREVfTk9URVMiIHZhbHVlPSJTbGlkZSBOb3RlcyIvPg0KCQk8IS0tcXVpeiBwb2QgYW5kIG1lc3NhZ2UgYm94IHRleHRzLS0+DQoJCTx1aXRleHQgbmFtZT0iUVVJWlBPRF9RVUlaX0FUVEVNUFQiIHZhbHVlPSJRdWl6IEF0dGVtcHQ6Ii8+DQoJCTx1aXRleHQgbmFtZT0iUVVJWlBPRF9RVUlaX0FUVEVNUFRfVkFMVUUiIHZhbHVlPSIlbiBvZiAldCIvPg0KCQk8dWl0ZXh0IG5hbWU9IlFVSVpQT0RfUVVJWl9TQ09SRSIgdmFsdWU9IlNjb3JlZDoiLz4NCgkJPHVpdGV4dCBuYW1lPSJRVUlaUE9EX1FVSVpfUEFTU1NDT1JFIiB2YWx1ZT0iUGFzc2luZyBTY29yZToiLz4NCgkJPHVpdGV4dCBuYW1lPSJRVUlaUE9EX1FVSVpfTUFYU0NPUkUiIHZhbHVlPSJNYXggU2NvcmU6Ii8+DQoJCTx1aXRleHQgbmFtZT0iUVVJWlBPRF9RVUVTQVRNUFRfU1RSIiB2YWx1ZT0iQXR0ZW1wdDogJW4gb2YgJXQiLz4NCgkJPHVpdGV4dCBuYW1lPSJRVUlaUE9EX1FVRVNUWVBFX1NUUiIgdmFsdWU9IlR5cGU6ICVzIi8+DQoJCTx1aXRleHQgbmFtZT0iUVVJWlBPRF9RVUVTVFlQRV9HUkQiIHZhbHVlPSJHcmFkZWQiLz4NCgkJPHVpdGV4dCBuYW1lPSJRVUlaUE9EX1FVRVNUWVBFX1NWWSIgdmFsdWU9IlN1cnZleSIvPg0KCQk8dWl0ZXh0IG5hbWU9IlFVSVpQT0RfUVVJWkFUTVBUX0lORiIgdmFsdWU9IkluZmluaXRlIi8+DQoJCTx1aXRleHQgbmFtZT0iUVVJWlBPRF9RVUVTQVRNUFRfSU5GIiB2YWx1ZT0iSW5maW5pdGUiLz4NCgkJPHVpdGV4dCBuYW1lPSJXQVJOSU5HTVNHX1lFU1NUUklORyIgdmFsdWU9IlllcyIvPg0KCQk8dWl0ZXh0IG5hbWU9IldBUk5JTkdNU0dfTk9TVFJJTkciIHZhbHVlPSJObyIvPg0KCQk8dWl0ZXh0IG5hbWU9IldBUk5JTkdNU0dfVElUTEVTVFJJTkciIHZhbHVlPSJRdWl6IE5hdmlnYXRpb24gV2FybmluZyIvPg0KCQk8dWl0ZXh0IG5hbWU9IldBUk5JTkdNU0dfTVNHU1RSSU5HIiB2YWx1ZT0iVGhlcmUgYXJlIHVuLWF0dGVtcHRlZCBxdWVzdGlvbnMgaW4gdGhpcyBRdWl6LiYjeEE7JiN4QTtDbGlja2luZyBZZXMgd2lsbCB0YWtlIHlvdSBvdXQgb2YgdGhlIFF1aXouIENsaWNrIE5vIHRvIGNvbnRpbnVlIHRoZSBRdWl6LiIvPg0KCQk8dWl0ZXh0IG5hbWU9IklORk9STUFUSU9OX0gyNjRfRkxBU0hQTEFZRVIiIHZhbHVlPSJUaGUgY3VycmVudCB2ZXJzaW9uIG9mIEZsYXNoIFBsYXllciBpbnN0YWxsZWQgb24geW91ciBtYWNoaW5lIGRvZXMgbm90IHN1cHBvcnQgdGhpcyB2aWRlby4gQ2xpY2sgb24gdGhlIHZpZGVvIGFyZWEgdG8gZG93bmxvYWQgdGhlIGxhdGVzdC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lNob3cgc2lkZWJhciB0byBwYXJ0aWNpcGFudHMiLz4NCgkJPHVpdGV4dCBuYW1lPSJNVVRFIiB2YWx1ZT0iTXV0ZSIvPg0KCQk8dWl0ZXh0IG5hbWU9IkRPQ1dSQVBfVElUTEUiIHZhbHVlPSJQcmVzZW50ZXIgRmlsZSBBdHRhY2htZW50Ii8+DQoJCTx1aXRleHQgbmFtZT0iRE9DV1JBUF9NU0ciIHZhbHVlPSJTYXZlIHRvIE15IENvbXB1dGVyIi8+DQoJCTx1aXRleHQgbmFtZT0iRE9DV1JBUF9QUk9NUFQiIHZhbHVlPSJDbGljayB0byBEb3dubG9hZCIvPg0KCTwvbGFuZ3VhZ2U+DQoJPGxhbmd1YWdlIGlkPSJkZS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Gb2xpZSAlbiIvPg0KCQk8IS0tIHN1YnN0aXR1dGlvbjogJW4gPT0gc2xpZGUgbnVtYmVyIC0tPg0KCQk8IS0tIHN1YnN0aXR1dGlvbjogJXQgPT0gdG90YWwgc2xpZGUgY291bnQgLS0+DQoJCTx1aXRleHQgbmFtZT0iU0NSVUJCQVJTVEFUVVNfU0xJREVJTkZPIiB2YWx1ZT0iRm9saWUgJW4gLyAldCB8ICIvPg0KCQk8dWl0ZXh0IG5hbWU9IlNDUlVCQkFSU1RBVFVTX1NUT1BQRUQiIHZhbHVlPSJCZWVuZGV0Ii8+DQoJCTx1aXRleHQgbmFtZT0iU0NSVUJCQVJTVEFUVVNfUExBWUlORyIgdmFsdWU9IldpZWRlcmdhYmUiLz4NCgkJPHVpdGV4dCBuYW1lPSJTQ1JVQkJBUlNUQVRVU19OT0FVRElPIiB2YWx1ZT0iS2VpbiBBdWRpbyIvPg0KCQk8dWl0ZXh0IG5hbWU9IlNDUlVCQkFSU1RBVFVTX1ZJRFBMQVlJTkciIHZhbHVlPSJWaWRlbyB3aXJkIGFiZ2VzcGllbHQiLz4NCgkJPHVpdGV4dCBuYW1lPSJTQ1JVQkJBUlNUQVRVU19MT0FESU5HIiB2YWx1ZT0iTGFkZW4iLz4NCgkJPHVpdGV4dCBuYW1lPSJTQ1JVQkJBUlNUQVRVU19CVUZGRVJJTkciIHZhbHVlPSJQdWZmZXJuIi8+DQoJCTx1aXRleHQgbmFtZT0iU0NSVUJCQVJTVEFUVVNfUVVFU1RJT04iIHZhbHVlPSJGcmFnZSBiZWFudHdvcnRlbiIvPg0KCQk8dWl0ZXh0IG5hbWU9IlNDUlVCQkFSU1RBVFVTX1JFVklFV1FVSVoiIHZhbHVlPSJOb2NobWFscyBkdXJjaHNlaGVuIi8+DQoJCTwhLS0gc3Vic3RpdHV0aW9uOiAlbSA9PSBtaW51dGVzIHJlbWFpbmluZyAtLT4NCgkJPCEtLSBzdWJzdGl0dXRpb246ICVzID09IHNlY29uZHMgcmVtYWluaW5nIC0tPg0KCQk8dWl0ZXh0IG5hbWU9IkVMQVBTRUQiIHZhbHVlPSJSZXN0ZGF1ZXI6ICVtIE1pbnV0ZW4gJXMgU2VrdW5kZW4iLz4NCgkJPHVpdGV4dCBuYW1lPSJOT1RGT1VORCIgdmFsdWU9Ik5pY2h0cyBnZWZ1bmRlbiIvPg0KCQk8dWl0ZXh0IG5hbWU9IkFUVEFDSE1FTlRTIiB2YWx1ZT0iQW5sYWdlbiIvPg0KCQk8IS0tIHN1YnN0aXR1dGlvbjogJXAgPT0gY3VycmVudCBzcGVha2VyJ3MgdGl0bGUgLS0+DQoJCTx1aXRleHQgbmFtZT0iQklPV0lOX1RJVExFIiB2YWx1ZT0iU3ByZWNoZXI6ICVwIi8+DQoJCTx1aXRleHQgbmFtZT0iQklPQlROX1RJVExFIiB2YWx1ZT0iU3ByZWNoZXIiLz4NCgkJPHVpdGV4dCBuYW1lPSJESVZJREVSQlROX1RJVExFIiB2YWx1ZT0ifCIvPg0KCQk8dWl0ZXh0IG5hbWU9IkNPTlRBQ1RCVE5fVElUTEUiIHZhbHVlPSJLb250YWt0Ii8+DQoJCTx1aXRleHQgbmFtZT0iVEFCX1FVSVoiIHZhbHVlPSJRdWl6Ii8+DQoJCTx1aXRleHQgbmFtZT0iVEFCX09VVExJTkUiIHZhbHVlPSJTdHJ1a3R1ciIvPg0KCQk8dWl0ZXh0IG5hbWU9IlRBQl9USFVNQiIgdmFsdWU9Ik1pbmlhdHVyIi8+DQoJCTx1aXRleHQgbmFtZT0iVEFCX05PVEVTIiB2YWx1ZT0iTm90aXplbiIvPg0KCQk8dWl0ZXh0IG5hbWU9IlRBQl9TRUFSQ0giIHZhbHVlPSJTdWNoZW4iLz4NCgkJPHVpdGV4dCBuYW1lPSJTTElERV9IRUFESU5HIiB2YWx1ZT0iRm9saWVudGl0ZWwiLz4NCgkJPHVpdGV4dCBuYW1lPSJEVVJBVElPTl9IRUFESU5HIiB2YWx1ZT0iRGF1ZXIiLz4NCgkJPHVpdGV4dCBuYW1lPSJTRUFSQ0hfSEVBRElORyIgdmFsdWU9IlRleHQgc3VjaGVuOiIvPg0KCQk8dWl0ZXh0IG5hbWU9IlRIVU1CX0hFQURJTkciIHZhbHVlPSJGb2xpZSIvPg0KCQk8dWl0ZXh0IG5hbWU9IlRIVU1CX0lORk8iIHZhbHVlPSJGb2xpZW50aXRlbC9EYXVlciIvPg0KCQk8dWl0ZXh0IG5hbWU9IkFUVEFDSE5BTUVfSEVBRElORyIgdmFsdWU9IkRhdGVpbmFtZSIvPg0KCQk8dWl0ZXh0IG5hbWU9IkFUVEFDSFNJWkVfSEVBRElORyIgdmFsdWU9Ikdyw7bDn2UiLz4NCgkJPHVpdGV4dCBuYW1lPSJTTElERV9OT1RFUyIgdmFsdWU9IkZvbGllbm5vdGl6ZW4iLz4NCgkJPCEtLXF1aXogcG9kIGFuZCBtZXNzYWdlIGJveCB0ZXh0cy0tPg0KCQk8dWl0ZXh0IG5hbWU9IlFVSVpQT0RfUVVJWl9BVFRFTVBUIiB2YWx1ZT0iUXVpenZlcnN1Y2g6Ii8+DQoJCTx1aXRleHQgbmFtZT0iUVVJWlBPRF9RVUlaX0FUVEVNUFRfVkFMVUUiIHZhbHVlPSIlbiB2b24gJXQiLz4NCgkJPHVpdGV4dCBuYW1lPSJRVUlaUE9EX1FVSVpfU0NPUkUiIHZhbHVlPSJFcnJlaWNodDoiLz4NCgkJPHVpdGV4dCBuYW1lPSJRVUlaUE9EX1FVSVpfUEFTU1NDT1JFIiB2YWx1ZT0iTWluZGVzdHB1bmt0emFobDoiLz4NCgkJPHVpdGV4dCBuYW1lPSJRVUlaUE9EX1FVSVpfTUFYU0NPUkUiIHZhbHVlPSJNYXhpbWFsZSBQdW5rdHphaGw6Ii8+DQoJCTx1aXRleHQgbmFtZT0iUVVJWlBPRF9RVUVTQVRNUFRfU1RSIiB2YWx1ZT0iVmVyc3VjaDogJW4gdm9uICV0Ii8+DQoJCTx1aXRleHQgbmFtZT0iUVVJWlBPRF9RVUVTVFlQRV9TVFIiIHZhbHVlPSJUeXA6ICVzIi8+DQoJCTx1aXRleHQgbmFtZT0iUVVJWlBPRF9RVUVTVFlQRV9HUkQiIHZhbHVlPSJCZXdlcnRldCIvPg0KCQk8dWl0ZXh0IG5hbWU9IlFVSVpQT0RfUVVFU1RZUEVfU1ZZIiB2YWx1ZT0iVW1mcmFnZSIvPg0KCQk8dWl0ZXh0IG5hbWU9IlFVSVpQT0RfUVVJWkFUTVBUX0lORiIgdmFsdWU9IlVuZW5kbGljaCIvPg0KCQk8dWl0ZXh0IG5hbWU9IlFVSVpQT0RfUVVFU0FUTVBUX0lORiIgdmFsdWU9IlVuZW5kbGljaCIvPg0KCQk8dWl0ZXh0IG5hbWU9IldBUk5JTkdNU0dfWUVTU1RSSU5HIiB2YWx1ZT0iSmEiLz4NCgkJPHVpdGV4dCBuYW1lPSJXQVJOSU5HTVNHX05PU1RSSU5HIiB2YWx1ZT0iTmVpbiIvPg0KCQk8dWl0ZXh0IG5hbWU9IldBUk5JTkdNU0dfVElUTEVTVFJJTkciIHZhbHVlPSJRdWl6bmF2aWdhdGlvbnN3YXJudW5nIi8+DQoJCTx1aXRleHQgbmFtZT0iV0FSTklOR01TR19NU0dTVFJJTkciIHZhbHVlPSJJbiBkaWVzZW0gUXVpeiBnaWJ0IGVzIHVuYmVhbnR3b3J0ZXRlIEZyYWdlbi4mI3hBOyYjeEE7V2VubiBTaWUgYXVmICZxdW90O0phJnF1b3Q7IGtsaWNrZW4sIHdpcmQgZGFzIFF1aXogYmVlbmRldC4gS2xpY2tlbiBTaWUgYXVmICZxdW90O05laW4mcXVvdDssIHVtIG1pdCBkZW0gUXVpeiBmb3J0enVmYWhyZW4uIi8+DQoJCTx1aXRleHQgbmFtZT0iSU5GT1JNQVRJT05fSDI2NF9GTEFTSFBMQVlFUiIgdmFsdWU9IkRhcyBWaWRlbyB3aXJkIHZvbiBkZXIgbW9tZW50YW4gYXVmIGRpZXNlbSBDb21wdXRlciBpbnN0YWxsaWVydGVuIFZlcnNpb24gdm9uIEZsYXNoIFBsYXllciBuaWNodCB1bnRlcnN0w7x0enQuIEtsaWNrZW4gU2llIGF1ZiBkZW4gVmlkZW9iZXJlaWNoLCB1bSBkaWUgYWt0dWVsbGUgVmVyc2lvbiB2b24gRmxhc2ggUGxheWVyIGhlcnVudGVyenVs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RGVuIFRlaWxuZWhtZXJuIGRpZSBTZWl0ZW5sZWlzdGUgYW56ZWlnZW4iLz4NCgkJPHVpdGV4dCBuYW1lPSJNVVRFIiB2YWx1ZT0iVG9uIGF1cyIvPg0KCQk8dWl0ZXh0IG5hbWU9IkRPQ1dSQVBfVElUTEUiIHZhbHVlPSJQcmVzZW50ZXItQW5oYW5nIi8+DQoJCTx1aXRleHQgbmFtZT0iRE9DV1JBUF9NU0ciIHZhbHVlPSJBdWYgbWVpbmVtIEFyYmVpdHNwbGF0eiBzcGVpY2hlcm4iLz4NCgkJPHVpdGV4dCBuYW1lPSJET0NXUkFQX1BST01QVCIgdmFsdWU9Ilp1bSBIZXJ1bnRlcmxhZGVuIGtsaWNrZW4iLz4NCgk8L2xhbmd1YWdlPg0KCTxsYW5ndWFnZSBpZD0iZn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cG9zaXRpdmUgJW4iLz4NCgkJPCEtLSBzdWJzdGl0dXRpb246ICVuID09IHNsaWRlIG51bWJlciAtLT4NCgkJPCEtLSBzdWJzdGl0dXRpb246ICV0ID09IHRvdGFsIHNsaWRlIGNvdW50IC0tPg0KCQk8dWl0ZXh0IG5hbWU9IlNDUlVCQkFSU1RBVFVTX1NMSURFSU5GTyIgdmFsdWU9IkRpYXBvc2l0aXZlICVuIC8gJXQgfCAiLz4NCgkJPHVpdGV4dCBuYW1lPSJTQ1JVQkJBUlNUQVRVU19TVE9QUEVEIiB2YWx1ZT0iQXJyw6p0w6llIi8+DQoJCTx1aXRleHQgbmFtZT0iU0NSVUJCQVJTVEFUVVNfUExBWUlORyIgdmFsdWU9IkxlY3R1cmUiLz4NCgkJPHVpdGV4dCBuYW1lPSJTQ1JVQkJBUlNUQVRVU19OT0FVRElPIiB2YWx1ZT0iUGFzIGRlIHNvbiIvPg0KCQk8dWl0ZXh0IG5hbWU9IlNDUlVCQkFSU1RBVFVTX1ZJRFBMQVlJTkciIHZhbHVlPSJMZWN0dXJlIHZpZMOpbyBlbiBjb3VycyIvPg0KCQk8dWl0ZXh0IG5hbWU9IlNDUlVCQkFSU1RBVFVTX0xPQURJTkciIHZhbHVlPSJDaGFyZ2VtZW50IGVuIGNvdXJzIi8+DQoJCTx1aXRleHQgbmFtZT0iU0NSVUJCQVJTVEFUVVNfQlVGRkVSSU5HIiB2YWx1ZT0iTWlzZSBlbiBtw6ltb2lyZSIvPg0KCQk8dWl0ZXh0IG5hbWU9IlNDUlVCQkFSU1RBVFVTX1FVRVNUSU9OIiB2YWx1ZT0iUsOpcG9uZHJlIMOgIGxhIHF1ZXN0aW9uIi8+DQoJCTx1aXRleHQgbmFtZT0iU0NSVUJCQVJTVEFUVVNfUkVWSUVXUVVJWiIgdmFsdWU9IlLDqXZpc2lvbiBkdSBxdWVzdGlvbm5haXJlIi8+DQoJCTwhLS0gc3Vic3RpdHV0aW9uOiAlbSA9PSBtaW51dGVzIHJlbWFpbmluZyAtLT4NCgkJPCEtLSBzdWJzdGl0dXRpb246ICVzID09IHNlY29uZHMgcmVtYWluaW5nIC0tPg0KCQk8dWl0ZXh0IG5hbWU9IkVMQVBTRUQiIHZhbHVlPSIlbSBtaW51dGVzICVzIHNlY29uZGVzIHJlc3RhbnRlcyIvPg0KCQk8dWl0ZXh0IG5hbWU9Ik5PVEZPVU5EIiB2YWx1ZT0iUmllbiB0cm91dsOpIi8+DQoJCTx1aXRleHQgbmFtZT0iQVRUQUNITUVOVFMiIHZhbHVlPSJQacOoY2VzIGpvaW50ZXMiLz4NCgkJPCEtLSBzdWJzdGl0dXRpb246ICVwID09IGN1cnJlbnQgc3BlYWtlcidzIHRpdGxlIC0tPg0KCQk8dWl0ZXh0IG5hbWU9IkJJT1dJTl9USVRMRSIgdmFsdWU9IkJpbyA6ICVwIi8+DQoJCTx1aXRleHQgbmFtZT0iQklPQlROX1RJVExFIiB2YWx1ZT0iQmlvIDoiLz4NCgkJPHVpdGV4dCBuYW1lPSJESVZJREVSQlROX1RJVExFIiB2YWx1ZT0ifCIvPg0KCQk8dWl0ZXh0IG5hbWU9IkNPTlRBQ1RCVE5fVElUTEUiIHZhbHVlPSJDb250YWN0Ii8+DQoJCTx1aXRleHQgbmFtZT0iVEFCX1FVSVoiIHZhbHVlPSJRdWl6Ii8+DQoJCTx1aXRleHQgbmFtZT0iVEFCX09VVExJTkUiIHZhbHVlPSJQbGFuIi8+DQoJCTx1aXRleHQgbmFtZT0iVEFCX1RIVU1CIiB2YWx1ZT0iRGlhcG9zIi8+DQoJCTx1aXRleHQgbmFtZT0iVEFCX05PVEVTIiB2YWx1ZT0iTm90ZXMiLz4NCgkJPHVpdGV4dCBuYW1lPSJUQUJfU0VBUkNIIiB2YWx1ZT0iUmVjaGVyY2hlIi8+DQoJCTx1aXRleHQgbmFtZT0iU0xJREVfSEVBRElORyIgdmFsdWU9IlRpdHJlIGRlIGxhIGRpYXBvc2l0aXZlIi8+DQoJCTx1aXRleHQgbmFtZT0iRFVSQVRJT05fSEVBRElORyIgdmFsdWU9IkR1csOpZSIvPg0KCQk8dWl0ZXh0IG5hbWU9IlNFQVJDSF9IRUFESU5HIiB2YWx1ZT0iUmVjaGVyY2hlIGRlIHRleHRlIDoiLz4NCgkJPHVpdGV4dCBuYW1lPSJUSFVNQl9IRUFESU5HIiB2YWx1ZT0iRGlhcG9zaXRpdmUiLz4NCgkJPHVpdGV4dCBuYW1lPSJUSFVNQl9JTkZPIiB2YWx1ZT0iVGl0cmUvZHVyw6llIi8+DQoJCTx1aXRleHQgbmFtZT0iQVRUQUNITkFNRV9IRUFESU5HIiB2YWx1ZT0iTm9tIGRlIGZpY2hpZXIiLz4NCgkJPHVpdGV4dCBuYW1lPSJBVFRBQ0hTSVpFX0hFQURJTkciIHZhbHVlPSJUYWlsbGUiLz4NCgkJPHVpdGV4dCBuYW1lPSJTTElERV9OT1RFUyIgdmFsdWU9IkNvbW1lbnRhaXJlcyBkZXMgZGlhcG9zaXRpdmVzIi8+DQoJCTwhLS1xdWl6IHBvZCBhbmQgbWVzc2FnZSBib3ggdGV4dHMtLT4NCgkJPHVpdGV4dCBuYW1lPSJRVUlaUE9EX1FVSVpfQVRURU1QVCIgdmFsdWU9IlRlbnRhdGl2ZSBkZSBxdWVzdGlvbm5haXJlIDoiLz4NCgkJPHVpdGV4dCBuYW1lPSJRVUlaUE9EX1FVSVpfQVRURU1QVF9WQUxVRSIgdmFsdWU9IiVuIHN1ciAldCIvPg0KCQk8dWl0ZXh0IG5hbWU9IlFVSVpQT0RfUVVJWl9TQ09SRSIgdmFsdWU9Ik5vdGUgb2J0ZW51ZSA6Ii8+DQoJCTx1aXRleHQgbmFtZT0iUVVJWlBPRF9RVUlaX1BBU1NTQ09SRSIgdmFsdWU9Ik5vdGUgZCdhZG1pc3NpYmlsaXTDqcKgOiIvPg0KCQk8dWl0ZXh0IG5hbWU9IlFVSVpQT0RfUVVJWl9NQVhTQ09SRSIgdmFsdWU9Ik5vdGUgbWF4aW1hbGUgOiIvPg0KCQk8dWl0ZXh0IG5hbWU9IlFVSVpQT0RfUVVFU0FUTVBUX1NUUiIgdmFsdWU9IlRlbnRhdGl2ZSA6ICVuIHN1ciAldCIvPg0KCQk8dWl0ZXh0IG5hbWU9IlFVSVpQT0RfUVVFU1RZUEVfU1RSIiB2YWx1ZT0iVHlwZTogJXMiLz4NCgkJPHVpdGV4dCBuYW1lPSJRVUlaUE9EX1FVRVNUWVBFX0dSRCIgdmFsdWU9Ik5vdMOpIi8+DQoJCTx1aXRleHQgbmFtZT0iUVVJWlBPRF9RVUVTVFlQRV9TVlkiIHZhbHVlPSJFbnF1w6p0ZSIvPg0KCQk8dWl0ZXh0IG5hbWU9IlFVSVpQT0RfUVVJWkFUTVBUX0lORiIgdmFsdWU9IklsbGltaXTDqSIvPg0KCQk8dWl0ZXh0IG5hbWU9IlFVSVpQT0RfUVVFU0FUTVBUX0lORiIgdmFsdWU9IklsbGltaXTDqSIvPg0KCQk8dWl0ZXh0IG5hbWU9IldBUk5JTkdNU0dfWUVTU1RSSU5HIiB2YWx1ZT0iT3VpIi8+DQoJCTx1aXRleHQgbmFtZT0iV0FSTklOR01TR19OT1NUUklORyIgdmFsdWU9Ik5vbiIvPg0KCQk8dWl0ZXh0IG5hbWU9IldBUk5JTkdNU0dfVElUTEVTVFJJTkciIHZhbHVlPSJBdmVydGlzc2VtZW50IGRlIG5hdmlnYXRpb24gZHUgcXVlc3Rpb25uYWlyZSIvPg0KCQk8dWl0ZXh0IG5hbWU9IldBUk5JTkdNU0dfTVNHU1RSSU5HIiB2YWx1ZT0iVm91cyBuJ2F2ZXogcGFzIHLDqXBvbmR1IMOgIGNlcnRhaW5lcyBxdWVzdGlvbnMgZGUgY2UgcXVlc3Rpb25uYWlyZS4mI3hBOyYjeEE7U2kgdm91cyBjbGlxdWV6IHN1ciBPdWksIHZvdXMgcXVpdHRlcmV6IGxlIHF1ZXN0aW9ubmFpcmUuIENsaXF1ZXogc3VyIE5vbiBwb3VyIGNvbnRpbnVlciBsZSBxdWVzdGlvbm5haXJlLiIvPg0KCQk8dWl0ZXh0IG5hbWU9IklORk9STUFUSU9OX0gyNjRfRkxBU0hQTEFZRVIiIHZhbHVlPSJMYSB2ZXJzaW9uIGRlIEZsYXNoIFBsYXllciBhY3R1ZWxsZW1lbnQgaW5zdGFsbMOpZSBzdXIgdm90cmUgbWFjaGluZSBuZSBwcmVuZCBwYXMgZW4gY2hhcmdlIGNlIHR5cGUgZGUgdmlkw6lvLiBDbGlxdWV6IHN1ciBsYSB6b25lIHZpZMOpbyBwb3VyIHTDqWzDqWNoYXJnZXIgbGEgZGVybmnDqHJlIHZlcnNpb24gZGU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Nb250cmVyIGwnZW5jYWRyw6kgYXV4IHBhcnRpY2lwYW50cyIvPg0KCQk8dWl0ZXh0IG5hbWU9Ik1VVEUiIHZhbHVlPSJNdWV0Ii8+DQoJCTx1aXRleHQgbmFtZT0iRE9DV1JBUF9USVRMRSIgdmFsdWU9IlBpw6hjZSBqb2ludGUgUHJlc2VudGVyIi8+DQoJCTx1aXRleHQgbmFtZT0iRE9DV1JBUF9NU0ciIHZhbHVlPSJFbnJlZ2lzdHJlciBzdXIgbW9uIG9yZGluYXRldXIiLz4NCgkJPHVpdGV4dCBuYW1lPSJET0NXUkFQX1BST01QVCIgdmFsdWU9IkNsaXF1ZXIgcG91ciB0w6lsw6ljaGFyZ2VyIi8+DQoJPC9sYW5ndWFnZT4NCgk8bGFuZ3VhZ2UgaWQ9ImphIj4NCgkJPCEtLSBmb3JtYXQgZm9yIHVpZm9udCB2YWx1ZSBpcyAiZm9udCxzaXplLGlzYm9sZCxpc2l0YWxpYyxpc3NoYWRvd2VkIiAtLT4NCgkJPHVpZm9udCBuYW1lPSJGT05UX1FVSVpaSU5HIiB2YWx1ZT0iVmVyZGFuYSw5LGZhbHNlLGZhbHNlLGZhbHNlIi8+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DQoJCTx1aWZvbnQgbmFtZT0iRk9OVF9VVElMU01FTlUiIHZhbHVlPSJWZXJkYW5hLDksdHJ1ZSxmYWxzZSxmYWxzZSIvPg0KCQk8dWlmb250IG5hbWU9IkZPTlRfVEFCUyIgdmFsdWU9IlZlcmRhbmEsMTA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xMSxmYWxzZSxmYWxzZSx0cnVlIi8+DQoJCTx1aWZvbnQgbmFtZT0iRk9OVF9CSU9XSU4iIHZhbHVlPSJWZXJkYW5hLDExLGZhbHNlLGZhbHNlLGZhbHNlIi8+DQoJCTx1aWZvbnQgbmFtZT0iRk9OVF9MSVNUSEVBRElORyIgdmFsdWU9IlZlcmRhbmEsMTEsZmFsc2UsZmFsc2UsZmFsc2UiLz4NCgkJPHVpZm9udCBuYW1lPSJGT05UX1dJTlRJVExFIiB2YWx1ZT0iVmVyZGFuYSwxM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Ljgrnjg6njgqTjg4kgOiAlbiIvPg0KCQk8IS0tIHN1YnN0aXR1dGlvbjogJW4gPT0gc2xpZGUgbnVtYmVyIC0tPg0KCQk8IS0tIHN1YnN0aXR1dGlvbjogJXQgPT0gdG90YWwgc2xpZGUgY291bnQgLS0+DQoJCTx1aXRleHQgbmFtZT0iU0NSVUJCQVJTVEFUVVNfU0xJREVJTkZPIiB2YWx1ZT0i44K544Op44Kk44OJIDogJW4gLyAldCB8ICIvPg0KCQk8dWl0ZXh0IG5hbWU9IlNDUlVCQkFSU1RBVFVTX1NUT1BQRUQiIHZhbHVlPSLlgZzmraIiLz4NCgkJPHVpdGV4dCBuYW1lPSJTQ1JVQkJBUlNUQVRVU19QTEFZSU5HIiB2YWx1ZT0i5YaN55Sf5LitIi8+DQoJCTx1aXRleHQgbmFtZT0iU0NSVUJCQVJTVEFUVVNfTk9BVURJTyIgdmFsdWU9Iumfs+WjsOOBquOBlyIvPg0KCQk8dWl0ZXh0IG5hbWU9IlNDUlVCQkFSU1RBVFVTX1ZJRFBMQVlJTkciIHZhbHVlPSLjg5Pjg4fjgqrlho3nlJ/kuK0iLz4NCgkJPHVpdGV4dCBuYW1lPSJTQ1JVQkJBUlNUQVRVU19MT0FESU5HIiB2YWx1ZT0i44Ot44O844OJ5LitIi8+DQoJCTx1aXRleHQgbmFtZT0iU0NSVUJCQVJTVEFUVVNfQlVGRkVSSU5HIiB2YWx1ZT0i44OQ44OD44OV44Kh5LitIi8+DQoJCTx1aXRleHQgbmFtZT0iU0NSVUJCQVJTVEFUVVNfUVVFU1RJT04iIHZhbHVlPSLos6rllY/jgavnrZTjgYjjgabkuIvjgZXjgYQiLz4NCgkJPHVpdGV4dCBuYW1lPSJTQ1JVQkJBUlNUQVRVU19SRVZJRVdRVUlaIiB2YWx1ZT0i44Kv44Kk44K644KS44Os44OT44Ol44O844GX44Gm44GE44G+44GZIi8+DQoJCTwhLS0gc3Vic3RpdHV0aW9uOiAlbSA9PSBtaW51dGVzIHJlbWFpbmluZyAtLT4NCgkJPCEtLSBzdWJzdGl0dXRpb246ICVzID09IHNlY29uZHMgcmVtYWluaW5nIC0tPg0KCQk8dWl0ZXh0IG5hbWU9IkVMQVBTRUQiIHZhbHVlPSLmrovjgoogOiAlbSDliIYgJXMg56eSIi8+DQoJCTx1aXRleHQgbmFtZT0iTk9URk9VTkQiIHZhbHVlPSLkvZXjgoLopovjgaTjgYvjgorjgb7jgZvjgpMiLz4NCgkJPHVpdGV4dCBuYW1lPSJBVFRBQ0hNRU5UUyIgdmFsdWU9Iua3u+S7mCIvPg0KCQk8IS0tIHN1YnN0aXR1dGlvbjogJXAgPT0gY3VycmVudCBzcGVha2VyJ3MgdGl0bGUgLS0+DQoJCTx1aXRleHQgbmFtZT0iQklPV0lOX1RJVExFIiB2YWx1ZT0i57WM5q20IDogJXAiLz4NCgkJPHVpdGV4dCBuYW1lPSJCSU9CVE5fVElUTEUiIHZhbHVlPSLntYzmrbQiLz4NCgkJPHVpdGV4dCBuYW1lPSJESVZJREVSQlROX1RJVExFIiB2YWx1ZT0ifCIvPg0KCQk8dWl0ZXh0IG5hbWU9IkNPTlRBQ1RCVE5fVElUTEUiIHZhbHVlPSLjgYrllY/jgYTlkIjjgo/jgZsiLz4NCgkJPHVpdGV4dCBuYW1lPSJUQUJfUVVJWiIgdmFsdWU9IuOCr+OCpOOCuiIvPg0KCQk8dWl0ZXh0IG5hbWU9IlRBQl9PVVRMSU5FIiB2YWx1ZT0i44Ki44Km44OI44Op44Kk44OzIi8+DQoJCTx1aXRleHQgbmFtZT0iVEFCX1RIVU1CIiB2YWx1ZT0i44K144Og44ON44O844OrIi8+DQoJCTx1aXRleHQgbmFtZT0iVEFCX05PVEVTIiB2YWx1ZT0i44OO44O844OIIi8+DQoJCTx1aXRleHQgbmFtZT0iVEFCX1NFQVJDSCIgdmFsdWU9IuaknOe0oiIvPg0KCQk8dWl0ZXh0IG5hbWU9IlNMSURFX0hFQURJTkciIHZhbHVlPSLjgrnjg6njgqTjg4njgr/jgqTjg4jjg6siLz4NCgkJPHVpdGV4dCBuYW1lPSJEVVJBVElPTl9IRUFESU5HIiB2YWx1ZT0i6ZW344GVIi8+DQoJCTx1aXRleHQgbmFtZT0iU0VBUkNIX0hFQURJTkciIHZhbHVlPSLmpJzntKLjgZnjgovjg4bjgq3jgrnjg4ggOiAiLz4NCgkJPHVpdGV4dCBuYW1lPSJUSFVNQl9IRUFESU5HIiB2YWx1ZT0i44K544Op44Kk44OJIi8+DQoJCTx1aXRleHQgbmFtZT0iVEhVTUJfSU5GTyIgdmFsdWU9IuOCueODqeOCpOODieOCv+OCpOODiOODqyAvIOmVt+OBlSIvPg0KCQk8dWl0ZXh0IG5hbWU9IkFUVEFDSE5BTUVfSEVBRElORyIgdmFsdWU9IuODleOCoeOCpOODq+WQjSIvPg0KCQk8dWl0ZXh0IG5hbWU9IkFUVEFDSFNJWkVfSEVBRElORyIgdmFsdWU9IuOCteOCpOOCuiIvPg0KCQk8dWl0ZXh0IG5hbWU9IlNMSURFX05PVEVTIiB2YWx1ZT0i44K544Op44Kk44OJ44OO44O844OIIi8+DQoJCTwhLS1xdWl6IHBvZCBhbmQgbWVzc2FnZSBib3ggdGV4dHMtLT4NCgkJPHVpdGV4dCBuYW1lPSJRVUlaUE9EX1FVSVpfQVRURU1QVCIgdmFsdWU9IuOCr+OCpOOCuuippuihjOWbnuaVsCA6ICIvPg0KCQk8dWl0ZXh0IG5hbWU9IlFVSVpQT0RfUVVJWl9BVFRFTVBUX1ZBTFVFIiB2YWx1ZT0iJW4gLyAldCIvPg0KCQk8dWl0ZXh0IG5hbWU9IlFVSVpQT0RfUVVJWl9TQ09SRSIgdmFsdWU9IuOCueOCs+OCoiA6ICIvPg0KCQk8dWl0ZXh0IG5hbWU9IlFVSVpQT0RfUVVJWl9QQVNTU0NPUkUiIHZhbHVlPSLlkIjmoLzngrkgOiIvPg0KCQk8dWl0ZXh0IG5hbWU9IlFVSVpQT0RfUVVJWl9NQVhTQ09SRSIgdmFsdWU9IuacgOmrmOW+l+eCuSA6ICIvPg0KCQk8dWl0ZXh0IG5hbWU9IlFVSVpQT0RfUVVFU0FUTVBUX1NUUiIgdmFsdWU9IuippuihjOWbnuaVsCA6ICVuIC8gJXQiLz4NCgkJPHVpdGV4dCBuYW1lPSJRVUlaUE9EX1FVRVNUWVBFX1NUUiIgdmFsdWU9IuOCv+OCpOODlyA6ICVzIi8+DQoJCTx1aXRleHQgbmFtZT0iUVVJWlBPRF9RVUVTVFlQRV9HUkQiIHZhbHVlPSLoqZXkvqEiLz4NCgkJPHVpdGV4dCBuYW1lPSJRVUlaUE9EX1FVRVNUWVBFX1NWWSIgdmFsdWU9IuOCouODs+OCseODvOODiCIvPg0KCQk8dWl0ZXh0IG5hbWU9IlFVSVpQT0RfUVVJWkFUTVBUX0lORiIgdmFsdWU9IueEoeWItumZkCIvPg0KCQk8dWl0ZXh0IG5hbWU9IlFVSVpQT0RfUVVFU0FUTVBUX0lORiIgdmFsdWU9IueEoeWItumZkCIvPg0KCQk8dWl0ZXh0IG5hbWU9IldBUk5JTkdNU0dfWUVTU1RSSU5HIiB2YWx1ZT0i44Gv44GEIi8+DQoJCTx1aXRleHQgbmFtZT0iV0FSTklOR01TR19OT1NUUklORyIgdmFsdWU9IuOBhOOBhOOBiCIvPg0KCQk8dWl0ZXh0IG5hbWU9IldBUk5JTkdNU0dfVElUTEVTVFJJTkciIHZhbHVlPSLjgq/jgqTjgrrjga7jg4rjg5PjgrLjg7zjgrfjg6fjg7PjgavplqLjgZnjgovorablkYoiLz4NCgkJPHVpdGV4dCBuYW1lPSJXQVJOSU5HTVNHX01TR1NUUklORyIgdmFsdWU9IuOBk+OBruOCr+OCpOOCuuOBq+OBr+OAgeOBvuOBoOino+etlOOBl+OBpuOBhOOBquOBhOizquWVj+OBjOOBguOCiuOBvuOBmeOAgiYjeEE7JiN4QTsg44Kv44Kk44K644KS57WC5LqG44GZ44KL44Gr44Gv44CB44CM44Gv44GE44CN44KS44Kv44Oq44OD44Kv44GX44G+44GZ44CC44Kv44Kk44K644KS57aa6KGM44GZ44KL44Gr44Gv44CB44CM44GE44GE44GI44CN44KS44Kv44Oq44OD44Kv44GX44G+44GZ44CCIi8+DQoJCTx1aXRleHQgbmFtZT0iSU5GT1JNQVRJT05fSDI2NF9GTEFTSFBMQVlFUiIgdmFsdWU9IuOBiuS9v+OBhOOBruOCs+ODs+ODlOODpeODvOOCv+OBq+ePvuWcqOOCpOODs+OCueODiOODvOODq+OBleOCjOOBpuOBhOOCiyBGbGFzaCBQbGF5ZXIg44Gu44OQ44O844K444On44Oz44Gv44CB44GT44Gu44OT44OH44Kq44KS44K144Od44O844OI44GX44Gm44GE44G+44Gb44KT44CC5pyA5paw44GuIEZsYXNoIFBsYXllciDjgpLjg4Djgqbjg7Pjg63jg7zjg4njgZnjgovjgavjga/jgIHjg5Pjg4fjgqrpoJjln5/jgpLjgq/jg6rjg4Pjgq/jgZfjgabjgY/jgaDjgZXjgYT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44K144Kk44OJ44OQ44O844KS5Y+C5Yqg6ICF44Gr6KaL44Gb44KLIi8+DQoJCTx1aXRleHQgbmFtZT0iTVVURSIgdmFsdWU9IuODn+ODpeODvOODiCIvPg0KCQk8dWl0ZXh0IG5hbWU9IkRPQ1dSQVBfVElUTEUiIHZhbHVlPSJQcmVzZW50ZXIg5re75LuY44OV44Kh44Kk44OrIi8+DQoJCTx1aXRleHQgbmFtZT0iRE9DV1JBUF9NU0ciIHZhbHVlPSLjg57jgqTjgrPjg7Pjg5Tjg6Xjg7zjgr/jgavkv53lrZgiLz4NCgkJPHVpdGV4dCBuYW1lPSJET0NXUkFQX1BST01QVCIgdmFsdWU9IuOCr+ODquODg+OCr+OBl+OBpuODgOOCpuODs+ODreODvOODiSIvPg0KCTwvbGFuZ3VhZ2U+DQoJPGxhbmd1YWdlIGlkPSJrbyI+DQoJCTwhLS0gZm9ybWF0IGZvciB1aWZvbnQgdmFsdWUgaXMgImZvbnQsc2l6ZSxpc2JvbGQsaXNpdGFsaWMsaXNzaGFkb3dlZCIgLS0+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DQoJCTx1aWZvbnQgbmFtZT0iRk9OVF9FTEFQU0VEVElNRSIgdmFsdWU9IlZlcmRhbmEsMTEsdHJ1ZSxmYWxzZSxmYWxzZSIvPg0KCQk8dWlmb250IG5hbWU9IkZPTlRfVVRJTFNNRU5VIiB2YWx1ZT0iVmVyZGFuYSw5LHRydWUsZmFsc2UsZmFsc2UiLz4NCgkJPHVpZm9udCBuYW1lPSJGT05UX1RBQlMiIHZhbHVlPSJWZXJkYW5hLDExLGZhbHNlLGZhbHNlLGZhbHNlIi8+DQoJCTx1aWZvbnQgbmFtZT0iRk9OVF9QUkVTRU5UQVRJT05OQU1FIiB2YWx1ZT0iVmVyZGFuYSwxNSxmYWxzZSxmYWxzZSx0cnVlIi8+DQoJCTx1aWZvbnQgbmFtZT0iRk9OVF9QUkVTRU5URVJOQU1FIiB2YWx1ZT0iVmVyZGFuYSwxNSx0cnVlLGZhbHNlLHRydWUiLz4NCgkJPHVpZm9udCBuYW1lPSJGT05UX1BSRVNFTlRFUlRJVExFIiB2YWx1ZT0iVmVyZGFuYSwxMSxmYWxzZSxmYWxzZSx0cnVlIi8+DQoJCTx1aWZvbnQgbmFtZT0iRk9OVF9CSU9CVE4iIHZhbHVlPSJWZXJkYW5hLDEx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MTEsZmFsc2UsZmFsc2UsdHJ1ZSIvPg0KCQk8dWlmb250IG5hbWU9IkZPTlRfQklPV0lOIiB2YWx1ZT0iVmVyZGFuYSwxMSxmYWxzZSxmYWxzZSxmYWxzZSIvPg0KCQk8dWlmb250IG5hbWU9IkZPTlRfTElTVEhFQURJTkciIHZhbHVlPSJWZXJkYW5hLDExLGZhbHNlLGZhbHNlLGZhbHNlIi8+DQoJCTx1aWZvbnQgbmFtZT0iRk9OVF9XSU5USVRMRSIgdmFsdWU9IlZlcmRhbmEsMTE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7Iqs65287J2065OcICVuIi8+DQoJCTwhLS0gc3Vic3RpdHV0aW9uOiAlbiA9PSBzbGlkZSBudW1iZXIgLS0+DQoJCTwhLS0gc3Vic3RpdHV0aW9uOiAldCA9PSB0b3RhbCBzbGlkZSBjb3VudCAtLT4NCgkJPHVpdGV4dCBuYW1lPSJTQ1JVQkJBUlNUQVRVU19TTElERUlORk8iIHZhbHVlPSLsiqzrnbzsnbTrk5wgJW4gLyAldCB8ICIvPg0KCQk8dWl0ZXh0IG5hbWU9IlNDUlVCQkFSU1RBVFVTX1NUT1BQRUQiIHZhbHVlPSLspJHsp4DrkKgiLz4NCgkJPHVpdGV4dCBuYW1lPSJTQ1JVQkJBUlNUQVRVU19QTEFZSU5HIiB2YWx1ZT0i7J6s7IOdIi8+DQoJCTx1aXRleHQgbmFtZT0iU0NSVUJCQVJTVEFUVVNfTk9BVURJTyIgdmFsdWU9IuyYpOuUlOyYpCDsl4bsnYwiLz4NCgkJPHVpdGV4dCBuYW1lPSJTQ1JVQkJBUlNUQVRVU19WSURQTEFZSU5HIiB2YWx1ZT0i67mE65SU7JikIOyerOyDnSDspJEiLz4NCgkJPHVpdGV4dCBuYW1lPSJTQ1JVQkJBUlNUQVRVU19MT0FESU5HIiB2YWx1ZT0i66Gc65SpIi8+DQoJCTx1aXRleHQgbmFtZT0iU0NSVUJCQVJTVEFUVVNfQlVGRkVSSU5HIiB2YWx1ZT0i67KE7Y2866eBIi8+DQoJCTx1aXRleHQgbmFtZT0iU0NSVUJCQVJTVEFUVVNfUVVFU1RJT04iIHZhbHVlPSLsp4jrrLjsl5Ag64u17ZWY6riwIi8+DQoJCTx1aXRleHQgbmFtZT0iU0NSVUJCQVJTVEFUVVNfUkVWSUVXUVVJWiIgdmFsdWU9IuyniOusuCDri6Tsi5zrs7TquLAiLz4NCgkJPCEtLSBzdWJzdGl0dXRpb246ICVtID09IG1pbnV0ZXMgcmVtYWluaW5nIC0tPg0KCQk8IS0tIHN1YnN0aXR1dGlvbjogJXMgPT0gc2Vjb25kcyByZW1haW5pbmcgLS0+DQoJCTx1aXRleHQgbmFtZT0iRUxBUFNFRCIgdmFsdWU9IiVt67aEICVz7LSIIOuCqOydjCIvPg0KCQk8dWl0ZXh0IG5hbWU9Ik5PVEZPVU5EIiB2YWx1ZT0i7JeG7J2MIi8+DQoJCTx1aXRleHQgbmFtZT0iQVRUQUNITUVOVFMiIHZhbHVlPSLssqjrtoAg7YyM7J28Ii8+DQoJCTwhLS0gc3Vic3RpdHV0aW9uOiAlcCA9PSBjdXJyZW50IHNwZWFrZXIncyB0aXRsZSAtLT4NCgkJPHVpdGV4dCBuYW1lPSJCSU9XSU5fVElUTEUiIHZhbHVlPSLqsr3roKUg7IaM6rCcOiAlcCIvPg0KCQk8dWl0ZXh0IG5hbWU9IkJJT0JUTl9USVRMRSIgdmFsdWU9IuqyveugpSDshozqsJwiLz4NCgkJPHVpdGV4dCBuYW1lPSJESVZJREVSQlROX1RJVExFIiB2YWx1ZT0ifCIvPg0KCQk8dWl0ZXh0IG5hbWU9IkNPTlRBQ1RCVE5fVElUTEUiIHZhbHVlPSLsl7Drnb3sspgiLz4NCgkJPHVpdGV4dCBuYW1lPSJUQUJfUVVJWiIgdmFsdWU9Iu2AtOymiCIvPg0KCQk8dWl0ZXh0IG5hbWU9IlRBQl9PVVRMSU5FIiB2YWx1ZT0i6rCc7JqUIi8+DQoJCTx1aXRleHQgbmFtZT0iVEFCX1RIVU1CIiB2YWx1ZT0i7LaV7IaM7YyQIi8+DQoJCTx1aXRleHQgbmFtZT0iVEFCX05PVEVTIiB2YWx1ZT0i64W47Yq4Ii8+DQoJCTx1aXRleHQgbmFtZT0iVEFCX1NFQVJDSCIgdmFsdWU9IuqygOyDiSIvPg0KCQk8dWl0ZXh0IG5hbWU9IlNMSURFX0hFQURJTkciIHZhbHVlPSLsiqzrnbzsnbTrk5wg7KCc66qpIi8+DQoJCTx1aXRleHQgbmFtZT0iRFVSQVRJT05fSEVBRElORyIgdmFsdWU9IuyerOyDneyLnOqwhCIvPg0KCQk8dWl0ZXh0IG5hbWU9IlNFQVJDSF9IRUFESU5HIiB2YWx1ZT0i7YWN7Iqk7Yq4IOqygOyDiToiLz4NCgkJPHVpdGV4dCBuYW1lPSJUSFVNQl9IRUFESU5HIiB2YWx1ZT0i7Iqs65287J2065OcIi8+DQoJCTx1aXRleHQgbmFtZT0iVEhVTUJfSU5GTyIgdmFsdWU9IuygnOuqqS/snqzsg53si5zqsIQiLz4NCgkJPHVpdGV4dCBuYW1lPSJBVFRBQ0hOQU1FX0hFQURJTkciIHZhbHVlPSLtjIzsnbwg7J2066aEIi8+DQoJCTx1aXRleHQgbmFtZT0iQVRUQUNIU0laRV9IRUFESU5HIiB2YWx1ZT0i7YGs6riwIi8+DQoJCTx1aXRleHQgbmFtZT0iU0xJREVfTk9URVMiIHZhbHVlPSLsiqzrnbzsnbTrk5wg64W47Yq4Ii8+DQoJCTwhLS1xdWl6IHBvZCBhbmQgbWVzc2FnZSBib3ggdGV4dHMtLT4NCgkJPHVpdGV4dCBuYW1lPSJRVUlaUE9EX1FVSVpfQVRURU1QVCIgdmFsdWU9Iu2AtOymiCDsi5zrj4Qg7Zqf7IiYOiIvPg0KCQk8dWl0ZXh0IG5hbWU9IlFVSVpQT0RfUVVJWl9BVFRFTVBUX1ZBTFVFIiB2YWx1ZT0iJW4vJXQiLz4NCgkJPHVpdGV4dCBuYW1lPSJRVUlaUE9EX1FVSVpfU0NPUkUiIHZhbHVlPSLrk53soJA6Ii8+DQoJCTx1aXRleHQgbmFtZT0iUVVJWlBPRF9RVUlaX1BBU1NTQ09SRSIgdmFsdWU9Iu2GteqzvCDsoJDsiJg6Ii8+DQoJCTx1aXRleHQgbmFtZT0iUVVJWlBPRF9RVUlaX01BWFNDT1JFIiB2YWx1ZT0i7LWc6rOgIOygkOyImDoiLz4NCgkJPHVpdGV4dCBuYW1lPSJRVUlaUE9EX1FVRVNBVE1QVF9TVFIiIHZhbHVlPSLsi5zrj4Qg7Zqf7IiYOiAlbi8ldCIvPg0KCQk8dWl0ZXh0IG5hbWU9IlFVSVpQT0RfUVVFU1RZUEVfU1RSIiB2YWx1ZT0i7Jyg7ZiVOiAlcyIvPg0KCQk8dWl0ZXh0IG5hbWU9IlFVSVpQT0RfUVVFU1RZUEVfR1JEIiB2YWx1ZT0i7KCQ7IiYIOunpOq4sOq4sCDsmYTro4wiLz4NCgkJPHVpdGV4dCBuYW1lPSJRVUlaUE9EX1FVRVNUWVBFX1NWWSIgdmFsdWU9IuyEpOusuCDsobDsgqwiLz4NCgkJPHVpdGV4dCBuYW1lPSJRVUlaUE9EX1FVSVpBVE1QVF9JTkYiIHZhbHVlPSLrrLTtlZwiLz4NCgkJPHVpdGV4dCBuYW1lPSJRVUlaUE9EX1FVRVNBVE1QVF9JTkYiIHZhbHVlPSLrrLTtlZwiLz4NCgkJPHVpdGV4dCBuYW1lPSJXQVJOSU5HTVNHX1lFU1NUUklORyIgdmFsdWU9IuyYiCIvPg0KCQk8dWl0ZXh0IG5hbWU9IldBUk5JTkdNU0dfTk9TVFJJTkciIHZhbHVlPSLslYTri4jsmKQiLz4NCgkJPHVpdGV4dCBuYW1lPSJXQVJOSU5HTVNHX1RJVExFU1RSSU5HIiB2YWx1ZT0i7YC07KaIIOuCtOu5hOqyjOydtOyFmCDqsr3qs6AiLz4NCgkJPHVpdGV4dCBuYW1lPSJXQVJOSU5HTVNHX01TR1NUUklORyIgdmFsdWU9IuydtCDtgLTspojsl5DshJwg7Iuc64+E7ZWY7KeAIOyViuydgCDsp4jrrLjsnbQg7J6I7Iq164uI64ukLiYjeEE7JiN4QTvtgLTspojrpbwg7KKF66OM7ZWY66Ck66m0IFvsmIhd66W8IO2BtOumre2VmOqzoCwg7YC07KaI66W8IOqzhOyGje2VmOugpOuptCBb7JWE64uI7JikXeulvCDtgbTrpq3tlZjsi63si5zsmKQuIi8+DQoJCTx1aXRleHQgbmFtZT0iSU5GT1JNQVRJT05fSDI2NF9GTEFTSFBMQVlFUiIgdmFsdWU9IuyLnOyKpO2FnOyXkCDshKTsuZjrkJjslrQg7J6I64qUIO2YhOyerCDrsoTsoITsnZggRmxhc2ggUGxheWVy64qUIOydtCDruYTrlJTsmKTrpbwg7KeA7JuQ7ZWY7KeAIOyViuyKteuLiOuLpC4g7LWc7IugIEZsYXNoIFBsYXllcuulvCDri6TsmrTroZzrk5ztlZjroKTrqbQg67mE65SU7JikIOyYgeyXreydhCDtgbTrpq3tlZjsi63si5zsmKQ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uywuOyXrOyekOyXkOqyjCDshLjroZwg66eJ64yAIOuztOydtOq4sCIvPg0KCQk8dWl0ZXh0IG5hbWU9Ik1VVEUiIHZhbHVlPSLsnYzshozqsbAiLz4NCgkJPHVpdGV4dCBuYW1lPSJET0NXUkFQX1RJVExFIiB2YWx1ZT0iUHJlc2VudGVyIO2MjOydvCDssqjrtoAiLz4NCgkJPHVpdGV4dCBuYW1lPSJET0NXUkFQX01TRyIgdmFsdWU9IuuCtCDsu7Ttk6jthLDsl5Ag7KCA7J6lIi8+DQoJCTx1aXRleHQgbmFtZT0iRE9DV1JBUF9QUk9NUFQiIHZhbHVlPSLtgbTrpq3tlZjsl6wg64uk7Jq066Gc65OcIi8+DQoJPC9sYW5ndWFnZT4NCgk8bGFuZ3VhZ2UgaWQ9ImVz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RldGVuaWRhIi8+DQoJCTx1aXRleHQgbmFtZT0iU0NSVUJCQVJTVEFUVVNfUExBWUlORyIgdmFsdWU9IlJlcHJvZHVjaWVuZG8iLz4NCgkJPHVpdGV4dCBuYW1lPSJTQ1JVQkJBUlNUQVRVU19OT0FVRElPIiB2YWx1ZT0iU2luIHNvbmlkbyIvPg0KCQk8dWl0ZXh0IG5hbWU9IlNDUlVCQkFSU1RBVFVTX1ZJRFBMQVlJTkciIHZhbHVlPSJWw61kZW8gZW4gcmVwcm9kLiIvPg0KCQk8dWl0ZXh0IG5hbWU9IlNDUlVCQkFSU1RBVFVTX0xPQURJTkciIHZhbHVlPSJDYXJnYW5kbyIvPg0KCQk8dWl0ZXh0IG5hbWU9IlNDUlVCQkFSU1RBVFVTX0JVRkZFUklORyIgdmFsdWU9IkFsbWFjZW5hbmRvIGVuIGLDumZlciIvPg0KCQk8dWl0ZXh0IG5hbWU9IlNDUlVCQkFSU1RBVFVTX1FVRVNUSU9OIiB2YWx1ZT0iQ29udGVzdGFyIHByZWd1bnRhIi8+DQoJCTx1aXRleHQgbmFtZT0iU0NSVUJCQVJTVEFUVVNfUkVWSUVXUVVJWiIgdmFsdWU9IlJldmlzYW5kbyBwcnVlYmEiLz4NCgkJPCEtLSBzdWJzdGl0dXRpb246ICVtID09IG1pbnV0ZXMgcmVtYWluaW5nIC0tPg0KCQk8IS0tIHN1YnN0aXR1dGlvbjogJXMgPT0gc2Vjb25kcyByZW1haW5pbmcgLS0+DQoJCTx1aXRleHQgbmFtZT0iRUxBUFNFRCIgdmFsdWU9IiVtIG1pbnV0b3MgJXMgc2VndW5kb3MgcmVzdGFudGVzIi8+DQoJCTx1aXRleHQgbmFtZT0iTk9URk9VTkQiIHZhbHVlPSJObyBzZSBoYSBlbmNvbnRyYWRvIG5hZGEiLz4NCgkJPHVpdGV4dCBuYW1lPSJBVFRBQ0hNRU5UUyIgdmFsdWU9IkFyY2hpdm9zIGFkanVudG9zIi8+DQoJCTwhLS0gc3Vic3RpdHV0aW9uOiAlcCA9PSBjdXJyZW50IHNwZWFrZXIncyB0aXRsZSAtLT4NCgkJPHVpdGV4dCBuYW1lPSJCSU9XSU5fVElUTEUiIHZhbHVlPSJCaW9ncmFmw61hOiAlcCIvPg0KCQk8dWl0ZXh0IG5hbWU9IkJJT0JUTl9USVRMRSIgdmFsdWU9IkJpb2dyYWbDrWEiLz4NCgkJPHVpdGV4dCBuYW1lPSJESVZJREVSQlROX1RJVExFIiB2YWx1ZT0ifCIvPg0KCQk8dWl0ZXh0IG5hbWU9IkNPTlRBQ1RCVE5fVElUTEUiIHZhbHVlPSJDb250YWN0byIvPg0KCQk8dWl0ZXh0IG5hbWU9IlRBQl9RVUlaIiB2YWx1ZT0iUHJ1ZWJhIi8+DQoJCTx1aXRleHQgbmFtZT0iVEFCX09VVExJTkUiIHZhbHVlPSJDb250b3JubyIvPg0KCQk8dWl0ZXh0IG5hbWU9IlRBQl9USFVNQiIgdmFsdWU9Ik1pbmlhdC4iLz4NCgkJPHVpdGV4dCBuYW1lPSJUQUJfTk9URVMiIHZhbHVlPSJOb3RhcyIvPg0KCQk8dWl0ZXh0IG5hbWU9IlRBQl9TRUFSQ0giIHZhbHVlPSJCdXNjYXIiLz4NCgkJPHVpdGV4dCBuYW1lPSJTTElERV9IRUFESU5HIiB2YWx1ZT0iVMOtdHVsbyBkZSBkaWFwb3NpdGl2YSIvPg0KCQk8dWl0ZXh0IG5hbWU9IkRVUkFUSU9OX0hFQURJTkciIHZhbHVlPSJEdXJhYy4iLz4NCgkJPHVpdGV4dCBuYW1lPSJTRUFSQ0hfSEVBRElORyIgdmFsdWU9IkJ1c2NhciB0ZXh0bzoiLz4NCgkJPHVpdGV4dCBuYW1lPSJUSFVNQl9IRUFESU5HIiB2YWx1ZT0iRGlhcG9zaXRpdmEiLz4NCgkJPHVpdGV4dCBuYW1lPSJUSFVNQl9JTkZPIiB2YWx1ZT0iRHVyLi9Uw610LiBkaWFwLiIvPg0KCQk8dWl0ZXh0IG5hbWU9IkFUVEFDSE5BTUVfSEVBRElORyIgdmFsdWU9Ik5vbWJyZSBkZSBhcmNoaXZvIi8+DQoJCTx1aXRleHQgbmFtZT0iQVRUQUNIU0laRV9IRUFESU5HIiB2YWx1ZT0iVGFtYcOxbyIvPg0KCQk8dWl0ZXh0IG5hbWU9IlNMSURFX05PVEVTIiB2YWx1ZT0iTm90YXMgZGUgZGlhcG9zaXRpdmEiLz4NCgkJPCEtLXF1aXogcG9kIGFuZCBtZXNzYWdlIGJveCB0ZXh0cy0tPg0KCQk8dWl0ZXh0IG5hbWU9IlFVSVpQT0RfUVVJWl9BVFRFTVBUIiB2YWx1ZT0iSW50ZW50byBkZSBwcnVlYmE6Ii8+DQoJCTx1aXRleHQgbmFtZT0iUVVJWlBPRF9RVUlaX0FUVEVNUFRfVkFMVUUiIHZhbHVlPSIlbiBkZSAldCIvPg0KCQk8dWl0ZXh0IG5hbWU9IlFVSVpQT0RfUVVJWl9TQ09SRSIgdmFsdWU9IlB1bnR1YWNpw7NuOiIvPg0KCQk8dWl0ZXh0IG5hbWU9IlFVSVpQT0RfUVVJWl9QQVNTU0NPUkUiIHZhbHVlPSJQdW50dWFjacOzbiBwYXJhIGFwcm9iYXI6Ii8+DQoJCTx1aXRleHQgbmFtZT0iUVVJWlBPRF9RVUlaX01BWFNDT1JFIiB2YWx1ZT0iUHVudHVhY2nDs24gbcOheGltYToiLz4NCgkJPHVpdGV4dCBuYW1lPSJRVUlaUE9EX1FVRVNBVE1QVF9TVFIiIHZhbHVlPSJJbnRlbnRvczogJW4gZGUgJXQiLz4NCgkJPHVpdGV4dCBuYW1lPSJRVUlaUE9EX1FVRVNUWVBFX1NUUiIgdmFsdWU9IlRpcG86ICVzIi8+DQoJCTx1aXRleHQgbmFtZT0iUVVJWlBPRF9RVUVTVFlQRV9HUkQiIHZhbHVlPSJDb24gcHVudHVhY2nDs24iLz4NCgkJPHVpdGV4dCBuYW1lPSJRVUlaUE9EX1FVRVNUWVBFX1NWWSIgdmFsdWU9IkVuY3Vlc3RhIi8+DQoJCTx1aXRleHQgbmFtZT0iUVVJWlBPRF9RVUlaQVRNUFRfSU5GIiB2YWx1ZT0iSW5maW5pdG8iLz4NCgkJPHVpdGV4dCBuYW1lPSJRVUlaUE9EX1FVRVNBVE1QVF9JTkYiIHZhbHVlPSJJbmZpbml0byIvPg0KCQk8dWl0ZXh0IG5hbWU9IldBUk5JTkdNU0dfWUVTU1RSSU5HIiB2YWx1ZT0iU8OtIi8+DQoJCTx1aXRleHQgbmFtZT0iV0FSTklOR01TR19OT1NUUklORyIgdmFsdWU9Ik5vIi8+DQoJCTx1aXRleHQgbmFtZT0iV0FSTklOR01TR19USVRMRVNUUklORyIgdmFsdWU9IkF2aXNvIGRlIG5hdmVnYWNpw7NuIGRlIHBydWViYSIvPg0KCQk8dWl0ZXh0IG5hbWU9IldBUk5JTkdNU0dfTVNHU1RSSU5HIiB2YWx1ZT0iSGF5IHByZWd1bnRhcyBzaW4gaW50ZW50b3MgZW4gZXN0YSBwcnVlYmEuJiN4QTsmI3hBO1BhcmEgc2FsaXIgZGUgbGEgcHJ1ZWJhLCBoYWdhIGNsaWMgZW4gU8OtLiBQYXJhIGNvbnRpbnVhciwgaGFnYSBjbGljIGVuIE5vLiIvPg0KCQk8dWl0ZXh0IG5hbWU9IklORk9STUFUSU9OX0gyNjRfRkxBU0hQTEFZRVIiIHZhbHVlPSJMYSB2ZXJzacOzbiBhY3R1YWwgZGUgRmxhc2ggUGxheWVyIGluc3RhbGFkYSBlbiBlbCBvcmRlbmFkb3Igbm8gZXMgY29tcGF0aWJsZSBjb24gZXN0ZSB2w61kZW8uIEhhZ2EgY2xpYyBlbiBlbCDDoXJlYSBkZSB2w61kZW8gcGFyYSBkZXNjYXJnYXIgbGEgw7psdGltYSB2ZXJzacOzbiBkZSBGbGFzaCBQbGF5ZXIuIi8+DQoJCTwhLS0gc3Vic3RpdHV0aW9uOiAlcCA9PSBwcmVzZW50YXRpb24gdGl0bGUgLS0+DQoJCTwhLS0gc3Vic3RpdHV0aW9uOiAlcyA9PSBzbGlkZSB0aXRsZSAtLT4NCgkJPCEtLSBzdWJzdGl0dXRpb246ICVuID09IHNsaWRlIG51bWJlciAtLT4NCgkJPHVpdGV4dCBuYW1lPSJCT09LTUFSSyIgdmFsdWU9IkFkb2JlIFByZXNlbnRlcjogJXAiLz4NCgkJPCEtLSBzdWJzdGl0dXRpb246ICVwID09IHByZXNlbnRhdGlvbiB0aXRsZSAtLT4NCgkJPCEtLSBzdWJzdGl0dXRpb246ICVzID09IHNsaWRlIHRpdGxlIC0tPg0KCQk8IS0tIHN1YnN0aXR1dGlvbjogJW4gPT0gc2xpZGUgbnVtYmVyIC0tPg0KCQk8dWl0ZXh0IG5hbWU9IkJPT0tNQVJLU0xJREUiIHZhbHVlPSJBZG9iZSBQcmVzZW50ZXI6ICVwICVzIi8+DQoJCTx1aXRleHQgbmFtZT0iU0hPV1NJREVCQVIiIHZhbHVlPSJNb3N0cmFyIGJhcnJhIGxhdGVyYWwgYSBsb3MgcGFydGljaXBhbnRlcyIvPg0KCQk8dWl0ZXh0IG5hbWU9Ik1VVEUiIHZhbHVlPSJTaWxlbmNpYXIiLz4NCgkJPHVpdGV4dCBuYW1lPSJET0NXUkFQX1RJVExFIiB2YWx1ZT0iQXJjaGl2byBhZGp1bnRvIGRlIFByZXNlbnRlciIvPg0KCQk8dWl0ZXh0IG5hbWU9IkRPQ1dSQVBfTVNHIiB2YWx1ZT0iR3VhcmRhciBlbiBNaSBQQyIvPg0KCQk8dWl0ZXh0IG5hbWU9IkRPQ1dSQVBfUFJPTVBUIiB2YWx1ZT0iSGFnYSBjbGljIGVuIERlc2NhcmdhciIvPg0KCTwvbGFuZ3VhZ2U+DQoJPGxhbmd1YWdlIGlkPSJwd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TbGlkZSAlbiIvPg0KCQk8IS0tIHN1YnN0aXR1dGlvbjogJW4gPT0gc2xpZGUgbnVtYmVyIC0tPg0KCQk8IS0tIHN1YnN0aXR1dGlvbjogJXQgPT0gdG90YWwgc2xpZGUgY291bnQgLS0+DQoJCTx1aXRleHQgbmFtZT0iU0NSVUJCQVJTVEFUVVNfU0xJREVJTkZPIiB2YWx1ZT0iU2xpZGUgJW4gLyAldCB8ICIvPg0KCQk8dWl0ZXh0IG5hbWU9IlNDUlVCQkFSU1RBVFVTX1NUT1BQRUQiIHZhbHVlPSJQYXJhZG8iLz4NCgkJPHVpdGV4dCBuYW1lPSJTQ1JVQkJBUlNUQVRVU19QTEFZSU5HIiB2YWx1ZT0iUmVwcm9kdXppbmRvIi8+DQoJCTx1aXRleHQgbmFtZT0iU0NSVUJCQVJTVEFUVVNfTk9BVURJTyIgdmFsdWU9IlNlbSDDoXVkaW8iLz4NCgkJPHVpdGV4dCBuYW1lPSJTQ1JVQkJBUlNUQVRVU19WSURQTEFZSU5HIiB2YWx1ZT0iVsOtZGVvIGVtIHJlcHJvZHXDp8OjbyIvPg0KCQk8dWl0ZXh0IG5hbWU9IlNDUlVCQkFSU1RBVFVTX0xPQURJTkciIHZhbHVlPSJDYXJyZWdhbmRvIi8+DQoJCTx1aXRleHQgbmFtZT0iU0NSVUJCQVJTVEFUVVNfQlVGRkVSSU5HIiB2YWx1ZT0iQXJtYXplbmFuZG8gZW0gYnVmZmVyIi8+DQoJCTx1aXRleHQgbmFtZT0iU0NSVUJCQVJTVEFUVVNfUVVFU1RJT04iIHZhbHVlPSJSZXNwb25kZXIgcGVyZ3VudGEiLz4NCgkJPHVpdGV4dCBuYW1lPSJTQ1JVQkJBUlNUQVRVU19SRVZJRVdRVUlaIiB2YWx1ZT0iUmV2aXNhbmRvIHF1ZXN0aW9uw6FyaW8iLz4NCgkJPCEtLSBzdWJzdGl0dXRpb246ICVtID09IG1pbnV0ZXMgcmVtYWluaW5nIC0tPg0KCQk8IS0tIHN1YnN0aXR1dGlvbjogJXMgPT0gc2Vjb25kcyByZW1haW5pbmcgLS0+DQoJCTx1aXRleHQgbmFtZT0iRUxBUFNFRCIgdmFsdWU9IiVtIG1pbnV0b3MgJXMgc2VndW5kb3MgcmVzdGFudGVzIi8+DQoJCTx1aXRleHQgbmFtZT0iTk9URk9VTkQiIHZhbHVlPSJOYWRhIGVuY29udHJhZG8iLz4NCgkJPHVpdGV4dCBuYW1lPSJBVFRBQ0hNRU5UUyIgdmFsdWU9IkFuZXhv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dG8iLz4NCgkJPHVpdGV4dCBuYW1lPSJUQUJfUVVJWiIgdmFsdWU9IlF1ZXN0LiIvPg0KCQk8dWl0ZXh0IG5hbWU9IlRBQl9PVVRMSU5FIiB2YWx1ZT0iRXNxdWVtYSIvPg0KCQk8dWl0ZXh0IG5hbWU9IlRBQl9USFVNQiIgdmFsdWU9Ik1pbmkiLz4NCgkJPHVpdGV4dCBuYW1lPSJUQUJfTk9URVMiIHZhbHVlPSJOb3RhcyIvPg0KCQk8dWl0ZXh0IG5hbWU9IlRBQl9TRUFSQ0giIHZhbHVlPSJCdXNjYSIvPg0KCQk8dWl0ZXh0IG5hbWU9IlNMSURFX0hFQURJTkciIHZhbHVlPSJUw610dWxvIGRvIHNsaWRlIi8+DQoJCTx1aXRleHQgbmFtZT0iRFVSQVRJT05fSEVBRElORyIgdmFsdWU9IkR1cmHDp8OjbyIvPg0KCQk8dWl0ZXh0IG5hbWU9IlNFQVJDSF9IRUFESU5HIiB2YWx1ZT0iUHJvY3VyYXIgdGV4dG86Ii8+DQoJCTx1aXRleHQgbmFtZT0iVEhVTUJfSEVBRElORyIgdmFsdWU9IlNsaWRlIi8+DQoJCTx1aXRleHQgbmFtZT0iVEhVTUJfSU5GTyIgdmFsdWU9IlTDrXR1bG8vRHVyYcOnw6NvIGRvIHNsaWRlIi8+DQoJCTx1aXRleHQgbmFtZT0iQVRUQUNITkFNRV9IRUFESU5HIiB2YWx1ZT0iTm9tZSBkbyBhcnF1aXZvIi8+DQoJCTx1aXRleHQgbmFtZT0iQVRUQUNIU0laRV9IRUFESU5HIiB2YWx1ZT0iVGFtYW5obyIvPg0KCQk8dWl0ZXh0IG5hbWU9IlNMSURFX05PVEVTIiB2YWx1ZT0iQW5vdGHDp8O1ZXMgZG8gc2xpZGUiLz4NCgkJPCEtLXF1aXogcG9kIGFuZCBtZXNzYWdlIGJveCB0ZXh0cy0tPg0KCQk8dWl0ZXh0IG5hbWU9IlFVSVpQT0RfUVVJWl9BVFRFTVBUIiB2YWx1ZT0iVGVudGF0aXZhIG5vIHF1ZXN0aW9uw6FyaW86Ii8+DQoJCTx1aXRleHQgbmFtZT0iUVVJWlBPRF9RVUlaX0FUVEVNUFRfVkFMVUUiIHZhbHVlPSIlbiBkZSAldCIvPg0KCQk8dWl0ZXh0IG5hbWU9IlFVSVpQT0RfUVVJWl9TQ09SRSIgdmFsdWU9IlBvbnR1YcOnw6NvOiIvPg0KCQk8dWl0ZXh0IG5hbWU9IlFVSVpQT0RfUVVJWl9QQVNTU0NPUkUiIHZhbHVlPSJQb250dWHDp8OjbyBkZSBhcHJvdmHDp8OjbzoiLz4NCgkJPHVpdGV4dCBuYW1lPSJRVUlaUE9EX1FVSVpfTUFYU0NPUkUiIHZhbHVlPSJQb250dWHDp8OjbyBtw6F4aW1hOiIvPg0KCQk8dWl0ZXh0IG5hbWU9IlFVSVpQT0RfUVVFU0FUTVBUX1NUUiIgdmFsdWU9IlRlbnRhdGl2YTogJW4gZGUgJXQiLz4NCgkJPHVpdGV4dCBuYW1lPSJRVUlaUE9EX1FVRVNUWVBFX1NUUiIgdmFsdWU9IlRpcG86ICVzIi8+DQoJCTx1aXRleHQgbmFtZT0iUVVJWlBPRF9RVUVTVFlQRV9HUkQiIHZhbHVlPSJDbGFzc2lmaWNhdMOzcmlhIi8+DQoJCTx1aXRleHQgbmFtZT0iUVVJWlBPRF9RVUVTVFlQRV9TVlkiIHZhbHVlPSJQZXNxdWlzYSIvPg0KCQk8dWl0ZXh0IG5hbWU9IlFVSVpQT0RfUVVJWkFUTVBUX0lORiIgdmFsdWU9IkluZmluaXRvIi8+DQoJCTx1aXRleHQgbmFtZT0iUVVJWlBPRF9RVUVTQVRNUFRfSU5GIiB2YWx1ZT0iSW5maW5pdG8iLz4NCgkJPHVpdGV4dCBuYW1lPSJXQVJOSU5HTVNHX1lFU1NUUklORyIgdmFsdWU9IlNpbSIvPg0KCQk8dWl0ZXh0IG5hbWU9IldBUk5JTkdNU0dfTk9TVFJJTkciIHZhbHVlPSJOw6NvIi8+DQoJCTx1aXRleHQgbmFtZT0iV0FSTklOR01TR19USVRMRVNUUklORyIgdmFsdWU9IkFsZXJ0YSBkZSBuYXZlZ2HDp8OjbyBkbyBxdWVzdGlvbsOhcmlvIi8+DQoJCTx1aXRleHQgbmFtZT0iV0FSTklOR01TR19NU0dTVFJJTkciIHZhbHVlPSJFeGlzdGVtIHBlcmd1bnRhcyBxdWUgbsOjbyBmb3JhbSByZXNwb25kaWRhcyBuZXN0ZSBxdWVzdGlvbsOhcmlvLiYjeEE7JiN4QTtDbGlxdWUgZW0gU2ltIHBhcmEgc2FpciBkbyBxdWVzdGlvbsOhcmlvIG91IGVtIE7Do28gc2UgcXVpc2VyIGNvbnRpbnVhci4iLz4NCgkJPHVpdGV4dCBuYW1lPSJJTkZPUk1BVElPTl9IMjY0X0ZMQVNIUExBWUVSIiB2YWx1ZT0iQSB2ZXJzw6NvIGF0dWFsIGRvIEZsYXNoIFBsYXllciBpbnN0YWxhZGEgbm8gY29tcHV0YWRvciBuw6NvIG9mZXJlY2Ugc3Vwb3J0ZSBhIGVzc2UgdsOtZGVvLiBDbGlxdWUgbmEgw6FyZWEgZG8gdsOtZGVvIHBhcmEgYmFpeGFyIGEgdmVyc8OjbyBtYWlzIHJlY2VudGUgZG8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Nb3N0cmFyIGJhcnJhIGxhdGVyYWwgYW8gcGFydGljaXBhbnRlcyIvPg0KCQk8dWl0ZXh0IG5hbWU9Ik1VVEUiIHZhbHVlPSJNdWRvIi8+DQoJCTx1aXRleHQgbmFtZT0iRE9DV1JBUF9USVRMRSIgdmFsdWU9IkFuZXhvIGRlIGFycXVpdm8gZG8gUHJlc2VudGVyIi8+DQoJCTx1aXRleHQgbmFtZT0iRE9DV1JBUF9NU0ciIHZhbHVlPSJTYWx2YXIgZW0gTWV1IGNvbXB1dGFkb3IiLz4NCgkJPHVpdGV4dCBuYW1lPSJET0NXUkFQX1BST01QVCIgdmFsdWU9IkNsaXF1ZSBwYXJhIGJhaXhhciIvPg0KCTwvbGFuZ3VhZ2U+DQoJPGxhbmd1YWdlIGlkPSJpd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YSAlbiIvPg0KCQk8IS0tIHN1YnN0aXR1dGlvbjogJW4gPT0gc2xpZGUgbnVtYmVyIC0tPg0KCQk8IS0tIHN1YnN0aXR1dGlvbjogJXQgPT0gdG90YWwgc2xpZGUgY291bnQgLS0+DQoJCTx1aXRleHQgbmFtZT0iU0NSVUJCQVJTVEFUVVNfU0xJREVJTkZPIiB2YWx1ZT0iRGlhcG9zaXRpdmEgJW4gLyAldCB8ICIvPg0KCQk8dWl0ZXh0IG5hbWU9IlNDUlVCQkFSU1RBVFVTX1NUT1BQRUQiIHZhbHVlPSJJbnRlcnJvdHRvIi8+DQoJCTx1aXRleHQgbmFtZT0iU0NSVUJCQVJTVEFUVVNfUExBWUlORyIgdmFsdWU9IlJpcHJvZHV6aW9uZSIvPg0KCQk8dWl0ZXh0IG5hbWU9IlNDUlVCQkFSU1RBVFVTX05PQVVESU8iIHZhbHVlPSJBdWRpbyBpbmF0dC4iLz4NCgkJPHVpdGV4dCBuYW1lPSJTQ1JVQkJBUlNUQVRVU19WSURQTEFZSU5HIiB2YWx1ZT0iVmlkZW8gaW4gcmlwcm9kdXppb25lIi8+DQoJCTx1aXRleHQgbmFtZT0iU0NSVUJCQVJTVEFUVVNfTE9BRElORyIgdmFsdWU9IkNhcmljYW1lbnRvIi8+DQoJCTx1aXRleHQgbmFtZT0iU0NSVUJCQVJTVEFUVVNfQlVGRkVSSU5HIiB2YWx1ZT0iQnVmZmVyaW5nIi8+DQoJCTx1aXRleHQgbmFtZT0iU0NSVUJCQVJTVEFUVVNfUVVFU1RJT04iIHZhbHVlPSJSaXNwb25kaSBhIGRvbWFuZGEiLz4NCgkJPHVpdGV4dCBuYW1lPSJTQ1JVQkJBUlNUQVRVU19SRVZJRVdRVUlaIiB2YWx1ZT0iUmV2aXNpb25lIGRlbCBxdWl6Ii8+DQoJCTwhLS0gc3Vic3RpdHV0aW9uOiAlbSA9PSBtaW51dGVzIHJlbWFpbmluZyAtLT4NCgkJPCEtLSBzdWJzdGl0dXRpb246ICVzID09IHNlY29uZHMgcmVtYWluaW5nIC0tPg0KCQk8dWl0ZXh0IG5hbWU9IkVMQVBTRUQiIHZhbHVlPSIlbSBNaW51dGkgJXMgU2Vjb25kaSByaW1hbmVudGkiLz4NCgkJPHVpdGV4dCBuYW1lPSJOT1RGT1VORCIgdmFsdWU9Ik5lc3N1biBlbGVtZW50byB0cm92YXRvIi8+DQoJCTx1aXRleHQgbmFtZT0iQVRUQUNITUVOVFMiIHZhbHVlPSJBbGxlZ2F0aS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QuIi8+DQoJCTx1aXRleHQgbmFtZT0iVEFCX1FVSVoiIHZhbHVlPSJRdWl6Ii8+DQoJCTx1aXRleHQgbmFtZT0iVEFCX09VVExJTkUiIHZhbHVlPSJTdHJ1dHR1cmEiLz4NCgkJPHVpdGV4dCBuYW1lPSJUQUJfVEhVTUIiIHZhbHVlPSJNaW5pYXR1cmUiLz4NCgkJPHVpdGV4dCBuYW1lPSJUQUJfTk9URVMiIHZhbHVlPSJOb3RlIi8+DQoJCTx1aXRleHQgbmFtZT0iVEFCX1NFQVJDSCIgdmFsdWU9IkNlcmNhIi8+DQoJCTx1aXRleHQgbmFtZT0iU0xJREVfSEVBRElORyIgdmFsdWU9IlRpdG9sbyBkaWFwb3NpdGl2YSIvPg0KCQk8dWl0ZXh0IG5hbWU9IkRVUkFUSU9OX0hFQURJTkciIHZhbHVlPSJEdXJhdGEiLz4NCgkJPHVpdGV4dCBuYW1lPSJTRUFSQ0hfSEVBRElORyIgdmFsdWU9IkNlcmNhIHRlc3RvOiIvPg0KCQk8dWl0ZXh0IG5hbWU9IlRIVU1CX0hFQURJTkciIHZhbHVlPSJEaWFwb3NpdGl2YSIvPg0KCQk8dWl0ZXh0IG5hbWU9IlRIVU1CX0lORk8iIHZhbHVlPSJUaXRvbG8vVGVtcG8iLz4NCgkJPHVpdGV4dCBuYW1lPSJBVFRBQ0hOQU1FX0hFQURJTkciIHZhbHVlPSJOb21lIGZpbGUiLz4NCgkJPHVpdGV4dCBuYW1lPSJBVFRBQ0hTSVpFX0hFQURJTkciIHZhbHVlPSJEaW1lbnNpb25lIi8+DQoJCTx1aXRleHQgbmFtZT0iU0xJREVfTk9URVMiIHZhbHVlPSJOb3RlIGRpYXBvc2l0aXZhIi8+DQoJCTwhLS1xdWl6IHBvZCBhbmQgbWVzc2FnZSBib3ggdGV4dHMtLT4NCgkJPHVpdGV4dCBuYW1lPSJRVUlaUE9EX1FVSVpfQVRURU1QVCIgdmFsdWU9IlRlbnRhdGl2byBxdWl6OiIvPg0KCQk8dWl0ZXh0IG5hbWU9IlFVSVpQT0RfUVVJWl9BVFRFTVBUX1ZBTFVFIiB2YWx1ZT0iJW4gZGkgJXQiLz4NCgkJPHVpdGV4dCBuYW1lPSJRVUlaUE9EX1FVSVpfU0NPUkUiIHZhbHVlPSJQdW50ZWdnaW86Ii8+DQoJCTx1aXRleHQgbmFtZT0iUVVJWlBPRF9RVUlaX1BBU1NTQ09SRSIgdmFsdWU9IlB1bnRlZ2dpbyBtaW5pbW86Ii8+DQoJCTx1aXRleHQgbmFtZT0iUVVJWlBPRF9RVUlaX01BWFNDT1JFIiB2YWx1ZT0iUHVudGVnZ2lvIG1hc3NpbW86Ii8+DQoJCTx1aXRleHQgbmFtZT0iUVVJWlBPRF9RVUVTQVRNUFRfU1RSIiB2YWx1ZT0iVGVudGF0aXZvOiAlbiBkaSAldCIvPg0KCQk8dWl0ZXh0IG5hbWU9IlFVSVpQT0RfUVVFU1RZUEVfU1RSIiB2YWx1ZT0iVGlwbzogJXMiLz4NCgkJPHVpdGV4dCBuYW1lPSJRVUlaUE9EX1FVRVNUWVBFX0dSRCIgdmFsdWU9IkNvbiB2YWx1dGF6aW9uZSIvPg0KCQk8dWl0ZXh0IG5hbWU9IlFVSVpQT0RfUVVFU1RZUEVfU1ZZIiB2YWx1ZT0iSW5kYWdpbmUiLz4NCgkJPHVpdGV4dCBuYW1lPSJRVUlaUE9EX1FVSVpBVE1QVF9JTkYiIHZhbHVlPSJJbmZpbml0aSIvPg0KCQk8dWl0ZXh0IG5hbWU9IlFVSVpQT0RfUVVFU0FUTVBUX0lORiIgdmFsdWU9IkluZmluaXRpIi8+DQoJCTx1aXRleHQgbmFtZT0iV0FSTklOR01TR19ZRVNTVFJJTkciIHZhbHVlPSJTw6wiLz4NCgkJPHVpdGV4dCBuYW1lPSJXQVJOSU5HTVNHX05PU1RSSU5HIiB2YWx1ZT0iTm8iLz4NCgkJPHVpdGV4dCBuYW1lPSJXQVJOSU5HTVNHX1RJVExFU1RSSU5HIiB2YWx1ZT0iQXZ2ZXJ0ZW56YSBuYXZpZ2F6aW9uZSBxdWl6Ii8+DQoJCTx1aXRleHQgbmFtZT0iV0FSTklOR01TR19NU0dTVFJJTkciIHZhbHVlPSJPY2NvcnJlIGFuY29yYSByaXNwb25kZXJlIGFkIGFsY3VuZSBkb21hbmRlIGRlbCBxdWl6LiYjeEE7JiN4QTtTZSBmYXRlIGNsaWMgc3UgU8OsLCB1c2NpcmV0ZSBkYWwgcXVpei4gRmF0ZSBjbGljIHN1IE5vIHBlciBjb250aW51YXJlIGlsIHF1aXouIi8+DQoJCTx1aXRleHQgbmFtZT0iSU5GT1JNQVRJT05fSDI2NF9GTEFTSFBMQVlFUiIgdmFsdWU9IkxhIHZlcnNpb25lIGRpIEZsYXNoIFBsYXllciBhdHR1YWxtZW50ZSBpbnN0YWxsYXRhIG5vbiBzdXBwb3J0YSBxdWVzdG8gdmlkZW8uIEZhdGUgY2xpYyBzdWxsJ2FyZWEgZGVsIHZpZGVvIHBlciBzY2FyaWNhcmUgbCd1bHRpbWEgdmVyc2lvbmUgZGk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Nb3N0cmEgYmFycmEgbGF0ZXJhbGUgYWkgcGFydGVjaXBhbnRpIi8+DQoJCTx1aXRleHQgbmFtZT0iTVVURSIgdmFsdWU9IkRpc2F0dGl2YSBhdWRpbyIvPg0KCQk8dWl0ZXh0IG5hbWU9IkRPQ1dSQVBfVElUTEUiIHZhbHVlPSJBbGxlZ2F0byBmaWxlIFByZXNlbnRlciIvPg0KCQk8dWl0ZXh0IG5hbWU9IkRPQ1dSQVBfTVNHIiB2YWx1ZT0iU2FsdmEgaW4gUmlzb3JzZSBkZWwgY29tcHV0ZXIiLz4NCgkJPHVpdGV4dCBuYW1lPSJET0NXUkFQX1BST01QVCIgdmFsdWU9IkNsaWMgcGVyIHNjYXJpY2FyZSIvPg0KCTwvbGFuZ3VhZ2U+DQoJPGxhbmd1YWdlIGlkPSJub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EgJW4iLz4NCgkJPCEtLSBzdWJzdGl0dXRpb246ICVuID09IHNsaWRlIG51bWJlciAtLT4NCgkJPCEtLSBzdWJzdGl0dXRpb246ICV0ID09IHRvdGFsIHNsaWRlIGNvdW50IC0tPg0KCQk8dWl0ZXh0IG5hbWU9IlNDUlVCQkFSU1RBVFVTX1NMSURFSU5GTyIgdmFsdWU9IkRpYSAlbiAvICV0IHwgIi8+DQoJCTx1aXRleHQgbmFtZT0iU0NSVUJCQVJTVEFUVVNfU1RPUFBFRCIgdmFsdWU9Ikdlc3RvcHQiLz4NCgkJPHVpdGV4dCBuYW1lPSJTQ1JVQkJBUlNUQVRVU19QTEFZSU5HIiB2YWx1ZT0iQWZzcGVsZW4iLz4NCgkJPHVpdGV4dCBuYW1lPSJTQ1JVQkJBUlNUQVRVU19OT0FVRElPIiB2YWx1ZT0iR2VlbiBhdWRpbyIvPg0KCQk8dWl0ZXh0IG5hbWU9IlNDUlVCQkFSU1RBVFVTX1ZJRFBMQVlJTkciIHZhbHVlPSJWaWRlbyBhZnNwZWxlbiIvPg0KCQk8dWl0ZXh0IG5hbWU9IlNDUlVCQkFSU1RBVFVTX0xPQURJTkciIHZhbHVlPSJMYWRlbiIvPg0KCQk8dWl0ZXh0IG5hbWU9IlNDUlVCQkFSU1RBVFVTX0JVRkZFUklORyIgdmFsdWU9IkJ1ZmZlcmVuIi8+DQoJCTx1aXRleHQgbmFtZT0iU0NSVUJCQVJTVEFUVVNfUVVFU1RJT04iIHZhbHVlPSJWcmFhZyBtZXQgYW50d29vcmQiLz4NCgkJPHVpdGV4dCBuYW1lPSJTQ1JVQkJBUlNUQVRVU19SRVZJRVdRVUlaIiB2YWx1ZT0iUXVpeiBjb250cm9sZXJlbiIvPg0KCQk8IS0tIHN1YnN0aXR1dGlvbjogJW0gPT0gbWludXRlcyByZW1haW5pbmcgLS0+DQoJCTwhLS0gc3Vic3RpdHV0aW9uOiAlcyA9PSBzZWNvbmRzIHJlbWFpbmluZyAtLT4NCgkJPHVpdGV4dCBuYW1lPSJFTEFQU0VEIiB2YWx1ZT0iRXIgcmVzdGVyZW4gJW0gbWludXRlbiAlcyBzZWNvbmRlbiIvPg0KCQk8dWl0ZXh0IG5hbWU9Ik5PVEZPVU5EIiB2YWx1ZT0iTmlldHMgZ2V2b25kZW4iLz4NCgkJPHVpdGV4dCBuYW1lPSJBVFRBQ0hNRU5UUyIgdmFsdWU9IkJpamxhZ2VuIi8+DQoJCTwhLS0gc3Vic3RpdHV0aW9uOiAlcCA9PSBjdXJyZW50IHNwZWFrZXIncyB0aXRsZSAtLT4NCgkJPHVpdGV4dCBuYW1lPSJCSU9XSU5fVElUTEUiIHZhbHVlPSJCaW9ncmFmaWU6ICVwIi8+DQoJCTx1aXRleHQgbmFtZT0iQklPQlROX1RJVExFIiB2YWx1ZT0iQmlvZ3JhZmllIi8+DQoJCTx1aXRleHQgbmFtZT0iRElWSURFUkJUTl9USVRMRSIgdmFsdWU9InwiLz4NCgkJPHVpdGV4dCBuYW1lPSJDT05UQUNUQlROX1RJVExFIiB2YWx1ZT0iQ29udGFjdCIvPg0KCQk8dWl0ZXh0IG5hbWU9IlRBQl9RVUlaIiB2YWx1ZT0iUXVpeiIvPg0KCQk8dWl0ZXh0IG5hbWU9IlRBQl9PVVRMSU5FIiB2YWx1ZT0iT3ZlcnppY2h0Ii8+DQoJCTx1aXRleHQgbmFtZT0iVEFCX1RIVU1CIiB2YWx1ZT0iTWluaWF0dXVyIi8+DQoJCTx1aXRleHQgbmFtZT0iVEFCX05PVEVTIiB2YWx1ZT0iTm90aXRpZXMiLz4NCgkJPHVpdGV4dCBuYW1lPSJUQUJfU0VBUkNIIiB2YWx1ZT0iWm9la2VuIi8+DQoJCTx1aXRleHQgbmFtZT0iU0xJREVfSEVBRElORyIgdmFsdWU9IlRpdGVsIHZhbiBkaWEiLz4NCgkJPHVpdGV4dCBuYW1lPSJEVVJBVElPTl9IRUFESU5HIiB2YWx1ZT0iRHV1ciIvPg0KCQk8dWl0ZXh0IG5hbWU9IlNFQVJDSF9IRUFESU5HIiB2YWx1ZT0iWm9la2VuIG5hYXIgdGVrc3Q6Ii8+DQoJCTx1aXRleHQgbmFtZT0iVEhVTUJfSEVBRElORyIgdmFsdWU9IkRpYSIvPg0KCQk8dWl0ZXh0IG5hbWU9IlRIVU1CX0lORk8iIHZhbHVlPSJUaXRlbC9kdXVyIHZhbiBkaWEiLz4NCgkJPHVpdGV4dCBuYW1lPSJBVFRBQ0hOQU1FX0hFQURJTkciIHZhbHVlPSJCZXN0YW5kc25hYW0iLz4NCgkJPHVpdGV4dCBuYW1lPSJBVFRBQ0hTSVpFX0hFQURJTkciIHZhbHVlPSJHcm9vdHRlIi8+DQoJCTx1aXRleHQgbmFtZT0iU0xJREVfTk9URVMiIHZhbHVlPSJEaWFub3RpdGllcyIvPg0KCQk8IS0tcXVpeiBwb2QgYW5kIG1lc3NhZ2UgYm94IHRleHRzLS0+DQoJCTx1aXRleHQgbmFtZT0iUVVJWlBPRF9RVUlaX0FUVEVNUFQiIHZhbHVlPSJRdWl6cG9naW5nOiIvPg0KCQk8dWl0ZXh0IG5hbWU9IlFVSVpQT0RfUVVJWl9BVFRFTVBUX1ZBTFVFIiB2YWx1ZT0iJW4gdmFuICV0Ii8+DQoJCTx1aXRleHQgbmFtZT0iUVVJWlBPRF9RVUlaX1NDT1JFIiB2YWx1ZT0iQmVoYWFsZGUgc2NvcmU6Ii8+DQoJCTx1aXRleHQgbmFtZT0iUVVJWlBPRF9RVUlaX1BBU1NTQ09SRSIgdmFsdWU9IlZvbGRvZW5kZSBzY29yZToiLz4NCgkJPHVpdGV4dCBuYW1lPSJRVUlaUE9EX1FVSVpfTUFYU0NPUkUiIHZhbHVlPSJNYXhpbWFhbCBoYWFsYmFyZSBzY29yZToiLz4NCgkJPHVpdGV4dCBuYW1lPSJRVUlaUE9EX1FVRVNBVE1QVF9TVFIiIHZhbHVlPSJQb2dpbmc6ICVuIHZhbiAldCIvPg0KCQk8dWl0ZXh0IG5hbWU9IlFVSVpQT0RfUVVFU1RZUEVfU1RSIiB2YWx1ZT0iVHlwZTogJXMiLz4NCgkJPHVpdGV4dCBuYW1lPSJRVUlaUE9EX1FVRVNUWVBFX0dSRCIgdmFsdWU9IlRlbHQgdm9vciBzY29yZSIvPg0KCQk8dWl0ZXh0IG5hbWU9IlFVSVpQT0RfUVVFU1RZUEVfU1ZZIiB2YWx1ZT0iRW5xdcOqdGUiLz4NCgkJPHVpdGV4dCBuYW1lPSJRVUlaUE9EX1FVSVpBVE1QVF9JTkYiIHZhbHVlPSJPbmJlcGVya3QiLz4NCgkJPHVpdGV4dCBuYW1lPSJRVUlaUE9EX1FVRVNBVE1QVF9JTkYiIHZhbHVlPSJPbmJlcGVya3QiLz4NCgkJPHVpdGV4dCBuYW1lPSJXQVJOSU5HTVNHX1lFU1NUUklORyIgdmFsdWU9IkphIi8+DQoJCTx1aXRleHQgbmFtZT0iV0FSTklOR01TR19OT1NUUklORyIgdmFsdWU9Ik5lZSIvPg0KCQk8dWl0ZXh0IG5hbWU9IldBUk5JTkdNU0dfVElUTEVTVFJJTkciIHZhbHVlPSJXYWFyc2NodXdpbmcgbWV0IGJldHJla2tpbmcgdG90IHF1aXpuYXZpZ2F0aWUiLz4NCgkJPHVpdGV4dCBuYW1lPSJXQVJOSU5HTVNHX01TR1NUUklORyIgdmFsdWU9IlUgaGVidCBuaWV0IGFsbGUgdnJhZ2VuIGluIGRlemUgcXVpeiBiZWFudHdvb3JkLiYjeEE7JiN4QTtLbGlrIG9wIEphIG9tIGRlIHF1aXogYWYgdGUgc2x1aXRlbi4gS2xpayBvcCBOZWUgb20gZGUgcXVpeiB2b29ydCB0ZSB6ZXR0ZW4uIi8+DQoJCTx1aXRleHQgbmFtZT0iSU5GT1JNQVRJT05fSDI2NF9GTEFTSFBMQVlFUiIgdmFsdWU9IkRlemUgdmlkZW8gd29yZHQgbmlldCBvbmRlcnN0ZXVuZCBkb29yIGRlIHZlcnNpZSB2YW4gRmxhc2ggUGxheWVyIGRpZSBtb21lbnRlZWwgb3AgdXcgY29tcHV0ZXIgaXMgZ2XDr25zdGFsbGVlcmQuIEtsaWsgaW4gZGUgdmlkZW8gb20gZGUgbmlldXdzdGUgRmxhc2ggUGxheWVyIHRlIGRvd25sb2FkZW4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lppanBhbmVlbCBhYW4gZGVlbG5lbWVycyB3ZWVyZ2V2ZW4iLz4NCgkJPHVpdGV4dCBuYW1lPSJNVVRFIiB2YWx1ZT0iRGVtcGVuIi8+DQoJCTx1aXRleHQgbmFtZT0iRE9DV1JBUF9USVRMRSIgdmFsdWU9IlByZXNlbnRlci1iZXN0YW5kc2JpamxhZ2UiLz4NCgkJPHVpdGV4dCBuYW1lPSJET0NXUkFQX01TRyIgdmFsdWU9Ik9wc2xhYW4gaW4gRGV6ZSBjb21wdXRlciIvPg0KCQk8dWl0ZXh0IG5hbWU9IkRPQ1dSQVBfUFJPTVBUIiB2YWx1ZT0iS2xpayBvbSB0ZSBkb3dubG9hZGVuIi8+DQoJPC9sYW5ndWFnZT4NCgk8bGFuZ3VhZ2UgaWQ9ImNuIj4NCgkJPCEtLSBmb3JtYXQgZm9yIHVpZm9udCB2YWx1ZSBpcyAiZm9udCxzaXplLGlzYm9sZCxpc2l0YWxpYyxpc3NoYWRvd2VkIiAtLT4NCgkJPHVpZm9udCBuYW1lPSJGT05UX1FVSVpaSU5HIiB2YWx1ZT0i5a6L5L2TLTE4MDMwLDEwLGZhbHNlLGZhbHNlLGZhbHNlIi8+DQoJCTx1aWZvbnQgbmFtZT0iRk9OVF9TQ1JVQlNUQVRVUyIgdmFsdWU9IuWui+S9ky0xODAzMCwxMCx0cnVlLGZhbHNlLHRydWUiLz4NCgkJPHVpZm9udCBuYW1lPSJGT05UX1NDUlVCVElNRSIgdmFsdWU9IuWui+S9ky0xODAzMCwxMCxmYWxzZSxmYWxzZSx0cnVlIi8+DQoJCTx1aWZvbnQgbmFtZT0iRk9OVF9FTEFQU0VEVElNRSIgdmFsdWU9IuWui+S9ky0xODAzMCwxMCx0cnVlLGZhbHNlLHRydWUiLz4NCgkJPHVpZm9udCBuYW1lPSJGT05UX1VUSUxTTUVOVSIgdmFsdWU9IuWui+S9ky0xODAzMCwxMCx0cnVlLGZhbHNlLGZhbHNlIi8+DQoJCTx1aWZvbnQgbmFtZT0iRk9OVF9UQUJTIiB2YWx1ZT0i5a6L5L2TLTE4MDMwLDE0LHRydWUsZmFsc2UsdHJ1ZSIvPg0KCQk8dWlmb250IG5hbWU9IkZPTlRfUFJFU0VOVEFUSU9OTkFNRSIgdmFsdWU9IuWui+S9ky0xODAzMCwxNCxmYWxzZSxmYWxzZSx0cnVlIi8+DQoJCTx1aWZvbnQgbmFtZT0iRk9OVF9QUkVTRU5URVJOQU1FIiB2YWx1ZT0i5a6L5L2TLTE4MDMwLDE0LHRydWUsZmFsc2UsdHJ1ZSIvPg0KCQk8dWlmb250IG5hbWU9IkZPTlRfUFJFU0VOVEVSVElUTEUiIHZhbHVlPSLlrovkvZMtMTgwMzAsMTMsZmFsc2UsZmFsc2UsdHJ1ZSIvPg0KCQk8dWlmb250IG5hbWU9IkZPTlRfQklPQlROIiB2YWx1ZT0i5a6L5L2TLTE4MDMwLDEwLGZhbHNlLGZhbHNlLHRydWUiLz4NCgkJPHVpZm9udCBuYW1lPSJGT05UX05PVEVTIiB2YWx1ZT0i5a6L5L2TLTE4MDMwLDEyLGZhbHNlLGZhbHNlLGZhbHNlIi8+DQoJCTx1aWZvbnQgbmFtZT0iRk9OVF9PVVRMSU5FIiB2YWx1ZT0i5a6L5L2TLTE4MDMwLDEyLGZhbHNlLGZhbHNlLHRydWUiLz4NCgkJPHVpZm9udCBuYW1lPSJGT05UX1NFQVJDSCIgdmFsdWU9IuWui+S9ky0xODAzMCwxMixmYWxzZSxmYWxzZSx0cnVlIi8+DQoJCTx1aWZvbnQgbmFtZT0iRk9OVF9USFVNQiIgdmFsdWU9IuWui+S9ky0xODAzMCwxMCxmYWxzZSxmYWxzZSx0cnVlIi8+DQoJCTx1aWZvbnQgbmFtZT0iRk9OVF9CSU9XSU4iIHZhbHVlPSLlrovkvZMtMTgwMzAsMTIsZmFsc2UsZmFsc2UsZmFsc2UiLz4NCgkJPHVpZm9udCBuYW1lPSJGT05UX0xJU1RIRUFESU5HIiB2YWx1ZT0i5a6L5L2TLTE4MDMwLDEwLGZhbHNlLGZhbHNlLGZhbHNlIi8+DQoJCTx1aWZvbnQgbmFtZT0iRk9OVF9XSU5USVRMRSIgdmFsdWU9IuWui+S9ky0xODAzMCwxMCxmYWxzZSxmYWxzZSx0cnVlIi8+DQoJCTx1aWZvbnQgbmFtZT0iRk9OVF9BVFRBQ0hNRU5UUyIgdmFsdWU9IuWui+S9ky0xODAzMCwxMixmYWxzZSxmYWxzZSx0cnVlIi8+DQoJCTwhLS1xdWl6IHBvZCBhbmQgbWVzc2FnZSBib3ggdGV4dCBmb250cy0tPg0KCQk8dWlmb250IG5hbWU9IkZPTlRfTVNHQk9YX1dJTlRJVExFIiB2YWx1ZT0i5a6L5L2TLTE4MDMwLDEyLHRydWUsZmFsc2UsdHJ1ZSIvPg0KCQk8dWlmb250IG5hbWU9IkZPTlRfTVNHQk9YX01TRyIgdmFsdWU9IuWui+S9ky0xODAzMCwxMixmYWxzZSxmYWxzZSx0cnVlIi8+DQoJCTx1aWZvbnQgbmFtZT0iRk9OVF9NU0dCT1hfT1BUSU9OUyIgdmFsdWU9IuWui+S9ky0xODAzMCwxMCx0cnVlLGZhbHNlLHRydWUiLz4NCgkJPHVpZm9udCBuYW1lPSJGT05UX1FVSVpQT0RfUVVJWl9USVRMRSIgdmFsdWU9IuWui+S9ky0xODAzMCwxMix0cnVlLGZhbHNlLHRydWUiLz4NCgkJPHVpZm9udCBuYW1lPSJGT05UX1FVSVpQT0RfUVVJWl9BVFRFTVBUIiB2YWx1ZT0i5a6L5L2TLTE4MDMwLDEwLGZhbHNlLGZhbHNlLHRydWUiLz4NCgkJPHVpZm9udCBuYW1lPSJGT05UX1FVSVpQT0RfUVVJWl9BVFRFTVBUX1ZBTFVFIiB2YWx1ZT0i5a6L5L2TLTE4MDMwLDEwLHRydWUsZmFsc2UsdHJ1ZSIvPg0KCQk8dWlmb250IG5hbWU9IkZPTlRfUVVJWlBPRF9RVUVTVElPTl9TQ09SRSIgdmFsdWU9IuWui+S9ky0xODAzMCwxMCxmYWxzZSxmYWxzZSx0cnVlIi8+DQoJCTx1aWZvbnQgbmFtZT0iRk9OVF9RVUlaUE9EX1FVRVNUSU9OX1NDT1JFX1ZBTFVFIiB2YWx1ZT0i5a6L5L2TLTE4MDMwLDEwLHRydWUsZmFsc2UsdHJ1ZSIvPg0KCQk8dWlmb250IG5hbWU9IkZPTlRfUVVJWlBPRF9RVUVTVElPTl9BVFRFTVBUIiB2YWx1ZT0i5a6L5L2TLTE4MDMwLDEwLGZhbHNlLGZhbHNlLHRydWUiLz4NCgkJPHVpZm9udCBuYW1lPSJGT05UX1FVSVpQT0RfUVVFU1RJT05fQVRURU1QVF9WQUxVRSIgdmFsdWU9IuWui+S9ky0xODAzMCwxMCx0cnVlLGZhbHNlLHRydWUiLz4NCgkJPHVpZm9udCBuYW1lPSJGT05UX1FVSVpQT0RfUVVFU1RJT05fVEFHIiB2YWx1ZT0i5a6L5L2TLTE4MDMwLDEyLHRydWUsZmFsc2UsdHJ1ZSIvPg0KCQk8dWlmb250IG5hbWU9IkZPTlRfUVVJWlBPRF9RVUlaX1FVRVNUSU9OX0NPVU5UIiB2YWx1ZT0i5a6L5L2TLTE4MDMwLDEwLGZhbHNlLGZhbHNlLHRydWUiLz4NCgkJPHVpZm9udCBuYW1lPSJGT05UX1FVSVpQT0RfUVVJWl9RVUVTVElPTl9DT1VOVF9WQUxVRSIgdmFsdWU9IuWui+S9ky0xODAzMCwxMCx0cnVlLGZhbHNlLHRydWUiLz4NCgkJPHVpZm9udCBuYW1lPSJGT05UX1FVSVpQT0RfUVVJWl9RVUVTVElPTl9BVFRFTVBURUQiIHZhbHVlPSLlrovkvZMtMTgwMzAsMTAsZmFsc2UsZmFsc2UsdHJ1ZSIvPg0KCQk8dWlmb250IG5hbWU9IkZPTlRfUVVJWlBPRF9RVUlaX1FVRVNUSU9OX0FUVEVNUFRFRF9WQUxVRSIgdmFsdWU9IuWui+S9ky0xODAzMCwxMCx0cnVlLGZhbHNlLHRydWUiLz4NCgkJPHVpZm9udCBuYW1lPSJGT05UX1FVSVpQT0RfUVVJWl9TQ09SRV9UQUciIHZhbHVlPSLlrovkvZMtMTgwMzAsMTIsdHJ1ZSxmYWxzZSx0cnVlIi8+DQoJCTx1aWZvbnQgbmFtZT0iRk9OVF9RVUlaUE9EX1FVSVpfU0NPUkUiIHZhbHVlPSLlrovkvZMtMTgwMzAsMTAsZmFsc2UsZmFsc2UsdHJ1ZSIvPg0KCQk8dWlmb250IG5hbWU9IkZPTlRfUVVJWlBPRF9RVUlaX1NDT1JFX1ZBTFVFIiB2YWx1ZT0i5a6L5L2TLTE4MDMwLDEwLHRydWUsZmFsc2UsdHJ1ZSIvPg0KCQk8dWlmb250IG5hbWU9IkZPTlRfUVVJWlBPRF9RVUlaX01BWFNDT1JFIiB2YWx1ZT0i5a6L5L2TLTE4MDMwLDEwLGZhbHNlLGZhbHNlLHRydWUiLz4NCgkJPHVpZm9udCBuYW1lPSJGT05UX1FVSVpQT0RfUVVJWl9NQVhTQ09SRV9WQUxVRSIgdmFsdWU9IuWui+S9ky0xODAzMCwxMCx0cnVlLGZhbHNlLHRydWUiLz4NCgkJPHVpZm9udCBuYW1lPSJGT05UX1FVSVpQT0RfUVVJWl9QQVNTU0NPUkUiIHZhbHVlPSLlrovkvZMtMTgwMzAsMTAsZmFsc2UsZmFsc2UsdHJ1ZSIvPg0KCQk8dWlmb250IG5hbWU9IkZPTlRfUVVJWlBPRF9RVUlaX1BBU1NTQ09SRV9WQUxVRSIgdmFsdWU9IuWui+S9ky0xODAzMCwxMCx0cnVlLGZhbHNlLHRydWUiLz4NCgkJPCEtLSB1aXRleHQgLS0+DQoJCTwhLS0gc3Vic3RpdHV0aW9uOiAlbiA9PSBzbGlkZSBudW1iZXIgLS0+DQoJCTx1aXRleHQgbmFtZT0iVU5OQU1FRFNMSURFVElUTEUiIHZhbHVlPSLlubvnga/niYcgJW4iLz4NCgkJPCEtLSBzdWJzdGl0dXRpb246ICVuID09IHNsaWRlIG51bWJlciAtLT4NCgkJPCEtLSBzdWJzdGl0dXRpb246ICV0ID09IHRvdGFsIHNsaWRlIGNvdW50IC0tPg0KCQk8dWl0ZXh0IG5hbWU9IlNDUlVCQkFSU1RBVFVTX1NMSURFSU5GTyIgdmFsdWU9IuW5u+eBr+eJhyAlbiAvICV0IHwgIi8+DQoJCTx1aXRleHQgbmFtZT0iU0NSVUJCQVJTVEFUVVNfU1RPUFBFRCIgdmFsdWU9IuW3suWBnOatoiIvPg0KCQk8dWl0ZXh0IG5hbWU9IlNDUlVCQkFSU1RBVFVTX1BMQVlJTkciIHZhbHVlPSLmraPlnKjmkq3mlL4iLz4NCgkJPHVpdGV4dCBuYW1lPSJTQ1JVQkJBUlNUQVRVU19OT0FVRElPIiB2YWx1ZT0i5peg6Z+z6aKRIi8+DQoJCTx1aXRleHQgbmFtZT0iU0NSVUJCQVJTVEFUVVNfVklEUExBWUlORyIgdmFsdWU9IuinhumikeaSreaUviIvPg0KCQk8dWl0ZXh0IG5hbWU9IlNDUlVCQkFSU1RBVFVTX0xPQURJTkciIHZhbHVlPSLmraPlnKjovb3lhaUiLz4NCgkJPHVpdGV4dCBuYW1lPSJTQ1JVQkJBUlNUQVRVU19CVUZGRVJJTkciIHZhbHVlPSLmraPlnKjov5vooYznvJPlhrLlpITnkIYiLz4NCgkJPHVpdGV4dCBuYW1lPSJTQ1JVQkJBUlNUQVRVU19RVUVTVElPTiIgdmFsdWU9IuWbnuetlOmXrumimCIvPg0KCQk8dWl0ZXh0IG5hbWU9IlNDUlVCQkFSU1RBVFVTX1JFVklFV1FVSVoiIHZhbHVlPSLmraPlnKjlrqHpmIXmtYvpqowiLz4NCgkJPCEtLSBzdWJzdGl0dXRpb246ICVtID09IG1pbnV0ZXMgcmVtYWluaW5nIC0tPg0KCQk8IS0tIHN1YnN0aXR1dGlvbjogJXMgPT0gc2Vjb25kcyByZW1haW5pbmcgLS0+DQoJCTx1aXRleHQgbmFtZT0iRUxBUFNFRCIgdmFsdWU9IuWJqeS9mSAlbSDliIbpkp8gJXMg56eSIi8+DQoJCTx1aXRleHQgbmFtZT0iTk9URk9VTkQiIHZhbHVlPSLmnKrmib7liLDku7vkvZXlhoXlrrkiLz4NCgkJPHVpdGV4dCBuYW1lPSJBVFRBQ0hNRU5UUyIgdmFsdWU9IumZhOS7tiIvPg0KCQk8IS0tIHN1YnN0aXR1dGlvbjogJXAgPT0gY3VycmVudCBzcGVha2VyJ3MgdGl0bGUgLS0+DQoJCTx1aXRleHQgbmFtZT0iQklPV0lOX1RJVExFIiB2YWx1ZT0i5Liq5Lq6566A5LuLOiAlcCIvPg0KCQk8dWl0ZXh0IG5hbWU9IkJJT0JUTl9USVRMRSIgdmFsdWU9IuS4quS6uueugOS7iyIvPg0KCQk8dWl0ZXh0IG5hbWU9IkRJVklERVJCVE5fVElUTEUiIHZhbHVlPSJ8Ii8+DQoJCTx1aXRleHQgbmFtZT0iQ09OVEFDVEJUTl9USVRMRSIgdmFsdWU9IuiBlOezu+aWueW8jyIvPg0KCQk8dWl0ZXh0IG5hbWU9IlRBQl9RVUlaIiB2YWx1ZT0i5rWL6aqMIi8+DQoJCTx1aXRleHQgbmFtZT0iVEFCX09VVExJTkUiIHZhbHVlPSLlpKfnurIiLz4NCgkJPHVpdGV4dCBuYW1lPSJUQUJfVEhVTUIiIHZhbHVlPSLnvKnnlaXlm74iLz4NCgkJPHVpdGV4dCBuYW1lPSJUQUJfTk9URVMiIHZhbHVlPSLlpIfms6giLz4NCgkJPHVpdGV4dCBuYW1lPSJUQUJfU0VBUkNIIiB2YWx1ZT0i5pCc57SiIi8+DQoJCTx1aXRleHQgbmFtZT0iU0xJREVfSEVBRElORyIgdmFsdWU9IuW5u+eBr+eJh+agh+mimCIvPg0KCQk8dWl0ZXh0IG5hbWU9IkRVUkFUSU9OX0hFQURJTkciIHZhbHVlPSLmjIHnu63ml7bpl7QiLz4NCgkJPHVpdGV4dCBuYW1lPSJTRUFSQ0hfSEVBRElORyIgdmFsdWU9IuaQnOe0ouaWh+acrDoiLz4NCgkJPHVpdGV4dCBuYW1lPSJUSFVNQl9IRUFESU5HIiB2YWx1ZT0i5bm754Gv54mHIi8+DQoJCTx1aXRleHQgbmFtZT0iVEhVTUJfSU5GTyIgdmFsdWU9IuW5u+eBr+eJh+agh+mimC/mjIHnu63ml7bpl7QiLz4NCgkJPHVpdGV4dCBuYW1lPSJBVFRBQ0hOQU1FX0hFQURJTkciIHZhbHVlPSLmlofku7blkI0iLz4NCgkJPHVpdGV4dCBuYW1lPSJBVFRBQ0hTSVpFX0hFQURJTkciIHZhbHVlPSLlpKflsI8iLz4NCgkJPHVpdGV4dCBuYW1lPSJTTElERV9OT1RFUyIgdmFsdWU9IuW5u+eBr+eJh+Wkh+azqCIvPg0KCQk8IS0tcXVpeiBwb2QgYW5kIG1lc3NhZ2UgYm94IHRleHRzLS0+DQoJCTx1aXRleHQgbmFtZT0iUVVJWlBPRF9RVUlaX0FUVEVNUFQiIHZhbHVlPSLmtYvpqozlsJ3or5XmrKHmlbA6Ii8+DQoJCTx1aXRleHQgbmFtZT0iUVVJWlBPRF9RVUlaX0FUVEVNUFRfVkFMVUUiIHZhbHVlPSLnrKwgJW4g5qyh77yM5YWxICV0IOasoSIvPg0KCQk8dWl0ZXh0IG5hbWU9IlFVSVpQT0RfUVVJWl9TQ09SRSIgdmFsdWU9IuW+l+WIhjoiLz4NCgkJPHVpdGV4dCBuYW1lPSJRVUlaUE9EX1FVSVpfUEFTU1NDT1JFIiB2YWx1ZT0i5Y+K5qC85YiG5pWwOiIvPg0KCQk8dWl0ZXh0IG5hbWU9IlFVSVpQT0RfUVVJWl9NQVhTQ09SRSIgdmFsdWU9IuacgOmrmOWIhuaVsDoiLz4NCgkJPHVpdGV4dCBuYW1lPSJRVUlaUE9EX1FVRVNBVE1QVF9TVFIiIHZhbHVlPSLlsJ3or5XmrKHmlbA6IOesrCAlbiDmrKHvvIzlhbEgJXQg5qyhIi8+DQoJCTx1aXRleHQgbmFtZT0iUVVJWlBPRF9RVUVTVFlQRV9TVFIiIHZhbHVlPSLnsbvlnos6ICVzIi8+DQoJCTx1aXRleHQgbmFtZT0iUVVJWlBPRF9RVUVTVFlQRV9HUkQiIHZhbHVlPSLor4TnuqciLz4NCgkJPHVpdGV4dCBuYW1lPSJRVUlaUE9EX1FVRVNUWVBFX1NWWSIgdmFsdWU9Iuiwg+afpSIvPg0KCQk8dWl0ZXh0IG5hbWU9IlFVSVpQT0RfUVVJWkFUTVBUX0lORiIgdmFsdWU9IuaXoOmZkCIvPg0KCQk8dWl0ZXh0IG5hbWU9IlFVSVpQT0RfUVVFU0FUTVBUX0lORiIgdmFsdWU9IuaXoOmZkCIvPg0KCQk8dWl0ZXh0IG5hbWU9IldBUk5JTkdNU0dfWUVTU1RSSU5HIiB2YWx1ZT0i5pivIi8+DQoJCTx1aXRleHQgbmFtZT0iV0FSTklOR01TR19OT1NUUklORyIgdmFsdWU9IuWQpiIvPg0KCQk8dWl0ZXh0IG5hbWU9IldBUk5JTkdNU0dfVElUTEVTVFJJTkciIHZhbHVlPSLmtYvpqozlr7zoiKrorablkYoiLz4NCgkJPHVpdGV4dCBuYW1lPSJXQVJOSU5HTVNHX01TR1NUUklORyIgdmFsdWU9IuatpOa1i+mqjOS4reacieacquWwneivleS9nOetlOeahOmXrumimOOAgiYjeEE7JiN4QTvljZXlh7vigJzmmK/igJ3pgIDlh7rmraTmtYvpqozjgILljZXlh7vigJzlkKbigJ3nu6fnu63mtYvpqozjgIIiLz4NCgkJPHVpdGV4dCBuYW1lPSJJTkZPUk1BVElPTl9IMjY0X0ZMQVNIUExBWUVSIiB2YWx1ZT0i5b2T5YmN5a6J6KOF5Zyo5oKo55qE6K6h566X5py65LiK55qEIEZsYXNoIFBsYXllciDniYjmnKzkuI3mlK/mjIHor6Xop4bpopHjgILljZXlh7vop4bpopHljLrln5/kuIvovb3mnIDmlrDniYjmnKznmoQgRmxhc2ggUGxheWVy44CC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uWQkeWPguWKoOiAheaYvuekuuaPkOimgeagjyIvPg0KCQk8dWl0ZXh0IG5hbWU9Ik1VVEUiIHZhbHVlPSLpnZnpn7MiLz4NCgkJPHVpdGV4dCBuYW1lPSJET0NXUkFQX1RJVExFIiB2YWx1ZT0iUHJlc2VudGVyIOaWh+S7tumZhOS7tiIvPg0KCQk8dWl0ZXh0IG5hbWU9IkRPQ1dSQVBfTVNHIiB2YWx1ZT0i5L+d5a2Y5Yiw5oiR55qE6K6h566X5py6Ii8+DQoJCTx1aXRleHQgbmFtZT0iRE9DV1JBUF9QUk9NUFQiIHZhbHVlPSLljZXlh7vku6XkuIvovb0iLz4NCgk8L2xhbmd1YWdlPg0KCTxsYW5ndWFnZSBpZD0idH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heXQgJW4iLz4NCgkJPCEtLSBzdWJzdGl0dXRpb246ICVuID09IHNsaWRlIG51bWJlciAtLT4NCgkJPCEtLSBzdWJzdGl0dXRpb246ICV0ID09IHRvdGFsIHNsaWRlIGNvdW50IC0tPg0KCQk8dWl0ZXh0IG5hbWU9IlNDUlVCQkFSU1RBVFVTX1NMSURFSU5GTyIgdmFsdWU9IlNsYXl0ICVuIC8gJXQgfCAiLz4NCgkJPHVpdGV4dCBuYW1lPSJTQ1JVQkJBUlNUQVRVU19TVE9QUEVEIiB2YWx1ZT0iRHVyZHVydWxkdSIvPg0KCQk8dWl0ZXh0IG5hbWU9IlNDUlVCQkFSU1RBVFVTX1BMQVlJTkciIHZhbHVlPSJPeW5hdMSxbMSxeW9yIi8+DQoJCTx1aXRleHQgbmFtZT0iU0NSVUJCQVJTVEFUVVNfTk9BVURJTyIgdmFsdWU9IlNlcyBZb2siLz4NCgkJPHVpdGV4dCBuYW1lPSJTQ1JVQkJBUlNUQVRVU19WSURQTEFZSU5HIiB2YWx1ZT0iVmlkZW8gT3luYXTEsWzEsXlvciIvPg0KCQk8dWl0ZXh0IG5hbWU9IlNDUlVCQkFSU1RBVFVTX0xPQURJTkciIHZhbHVlPSJZw7xrbGVuaXlvciIvPg0KCQk8dWl0ZXh0IG5hbWU9IlNDUlVCQkFSU1RBVFVTX0JVRkZFUklORyIgdmFsdWU9IkFyYWJlbGxlxJ9lIEFsxLFuxLF5b3IiLz4NCgkJPHVpdGV4dCBuYW1lPSJTQ1JVQkJBUlNUQVRVU19RVUVTVElPTiIgdmFsdWU9IlNvcnV5dSBZYW7EsXRsYSIvPg0KCQk8dWl0ZXh0IG5hbWU9IlNDUlVCQkFSU1RBVFVTX1JFVklFV1FVSVoiIHZhbHVlPSJTxLFuYXYgxLBuY2VsZW5peW9yIi8+DQoJCTwhLS0gc3Vic3RpdHV0aW9uOiAlbSA9PSBtaW51dGVzIHJlbWFpbmluZyAtLT4NCgkJPCEtLSBzdWJzdGl0dXRpb246ICVzID09IHNlY29uZHMgcmVtYWluaW5nIC0tPg0KCQk8dWl0ZXh0IG5hbWU9IkVMQVBTRUQiIHZhbHVlPSIlbSBEYWtpa2EgJXMgU2FuaXllIEthbGTEsSIvPg0KCQk8dWl0ZXh0IG5hbWU9Ik5PVEZPVU5EIiB2YWx1ZT0iSGVyaGFuZ2kgQmlyIMWeZXkgQnVsdW5tYWTEsSIvPg0KCQk8dWl0ZXh0IG5hbWU9IkFUVEFDSE1FTlRTIiB2YWx1ZT0iRWtsZXI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LEsHJ0aWJhdCIvPg0KCQk8dWl0ZXh0IG5hbWU9IlRBQl9RVUlaIiB2YWx1ZT0iU8SxbmF2Ii8+DQoJCTx1aXRleHQgbmFtZT0iVEFCX09VVExJTkUiIHZhbHVlPSJBbmEgSGF0Ii8+DQoJCTx1aXRleHQgbmFtZT0iVEFCX1RIVU1CIiB2YWx1ZT0iUmVzaW0iLz4NCgkJPHVpdGV4dCBuYW1lPSJUQUJfTk9URVMiIHZhbHVlPSJOb3RsYXIiLz4NCgkJPHVpdGV4dCBuYW1lPSJUQUJfU0VBUkNIIiB2YWx1ZT0iQXJhIi8+DQoJCTx1aXRleHQgbmFtZT0iU0xJREVfSEVBRElORyIgdmFsdWU9IlNsYXl0IEJhxZ9sxLHEn8SxIi8+DQoJCTx1aXRleHQgbmFtZT0iRFVSQVRJT05fSEVBRElORyIgdmFsdWU9IlPDvHJlIi8+DQoJCTx1aXRleHQgbmFtZT0iU0VBUkNIX0hFQURJTkciIHZhbHVlPSJNZXRuaSBhcmE6Ii8+DQoJCTx1aXRleHQgbmFtZT0iVEhVTUJfSEVBRElORyIgdmFsdWU9IlNsYXl0Ii8+DQoJCTx1aXRleHQgbmFtZT0iVEhVTUJfSU5GTyIgdmFsdWU9IlNsYXl0IEJhxZ9sxLHEn8SxL1PDvHJlc2kiLz4NCgkJPHVpdGV4dCBuYW1lPSJBVFRBQ0hOQU1FX0hFQURJTkciIHZhbHVlPSJEb3N5YSBBZMSxIi8+DQoJCTx1aXRleHQgbmFtZT0iQVRUQUNIU0laRV9IRUFESU5HIiB2YWx1ZT0iQm95dXQiLz4NCgkJPHVpdGV4dCBuYW1lPSJTTElERV9OT1RFUyIgdmFsdWU9IlNsYXl0IE5vdGxhcsSxIi8+DQoJCTwhLS1xdWl6IHBvZCBhbmQgbWVzc2FnZSBib3ggdGV4dHMtLT4NCgkJPHVpdGV4dCBuYW1lPSJRVUlaUE9EX1FVSVpfQVRURU1QVCIgdmFsdWU9IlPEsW5hdiBEZW5lbWVzaToiLz4NCgkJPHVpdGV4dCBuYW1lPSJRVUlaUE9EX1FVSVpfQVRURU1QVF9WQUxVRSIgdmFsdWU9IiVuLyV0Ii8+DQoJCTx1aXRleHQgbmFtZT0iUVVJWlBPRF9RVUlaX1NDT1JFIiB2YWx1ZT0iUHVhbjoiLz4NCgkJPHVpdGV4dCBuYW1lPSJRVUlaUE9EX1FVSVpfUEFTU1NDT1JFIiB2YWx1ZT0iR2XDp21lIFB1YW7EsToiLz4NCgkJPHVpdGV4dCBuYW1lPSJRVUlaUE9EX1FVSVpfTUFYU0NPUkUiIHZhbHVlPSJNYWtzaW11bSBQdWFuOiIvPg0KCQk8dWl0ZXh0IG5hbWU9IlFVSVpQT0RfUVVFU0FUTVBUX1NUUiIgdmFsdWU9IkRlbmVtZTogJW4vJXQiLz4NCgkJPHVpdGV4dCBuYW1lPSJRVUlaUE9EX1FVRVNUWVBFX1NUUiIgdmFsdWU9IlTDvHI6ICVzIi8+DQoJCTx1aXRleHQgbmFtZT0iUVVJWlBPRF9RVUVTVFlQRV9HUkQiIHZhbHVlPSJCYXNhbWFrbMSxIi8+DQoJCTx1aXRleHQgbmFtZT0iUVVJWlBPRF9RVUVTVFlQRV9TVlkiIHZhbHVlPSJBbmtldCIvPg0KCQk8dWl0ZXh0IG5hbWU9IlFVSVpQT0RfUVVJWkFUTVBUX0lORiIgdmFsdWU9IlPEsW7EsXJzxLF6Ii8+DQoJCTx1aXRleHQgbmFtZT0iUVVJWlBPRF9RVUVTQVRNUFRfSU5GIiB2YWx1ZT0iU8SxbsSxcnPEsXoiLz4NCgkJPHVpdGV4dCBuYW1lPSJXQVJOSU5HTVNHX1lFU1NUUklORyIgdmFsdWU9IkV2ZXQiLz4NCgkJPHVpdGV4dCBuYW1lPSJXQVJOSU5HTVNHX05PU1RSSU5HIiB2YWx1ZT0iSGF5xLFyIi8+DQoJCTx1aXRleHQgbmFtZT0iV0FSTklOR01TR19USVRMRVNUUklORyIgdmFsdWU9IlPEsW5hdiBHZXppbm1lIFV5YXLEsXPEsSIvPg0KCQk8dWl0ZXh0IG5hbWU9IldBUk5JTkdNU0dfTVNHU1RSSU5HIiB2YWx1ZT0iQnUgU8SxbmF2ZGEgZGVuZW5tZW1pxZ8gc29ydWxhciB2YXIuJiN4QTsmI3hBO0V2ZXQgc2XDp2VuZcSfaW5pIHTEsWtsYXTEsXJzYW7EsXogU8SxbmF2ZGFuIMOnxLFrYWNha3PEsW7EsXouIFPEsW5hdmEgZGV2YW0gZXRtZWsgacOnaW4gSGF5xLFyIHNlw6dlbmXEn2luaSB0xLFrbGF0xLFuLiIvPg0KCQk8dWl0ZXh0IG5hbWU9IklORk9STUFUSU9OX0gyNjRfRkxBU0hQTEFZRVIiIHZhbHVlPSJCaWxnaXNheWFyxLFuxLF6YSB5w7xrbMO8IG9sYW4gZ2XDp2VybGkgRmxhc2ggUGxheWVyIHPDvHLDvG3DvCBidSB2aWRlb3l1IGRlc3Rla2xlbWl5b3IuIEVuIHNvbiBGbGFzaCBQbGF5ZXIgc8O8csO8bcO8bsO8IGluZGlybWVrIGnDp2luIHZpZGVvIGFsYW7EsW7EsSB0xLFrbGF0xLF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LYXTEsWzEsW1jxLFsYXJhIGtlbmFyIMOndWJ1xJ91bnUgZ8O2c3RlciIvPg0KCQk8dWl0ZXh0IG5hbWU9Ik1VVEUiIHZhbHVlPSJTZXNzaXoiLz4NCgkJPHVpdGV4dCBuYW1lPSJET0NXUkFQX1RJVExFIiB2YWx1ZT0iUHJlc2VudGVyIERvc3lhIEVraSIvPg0KCQk8dWl0ZXh0IG5hbWU9IkRPQ1dSQVBfTVNHIiB2YWx1ZT0iQmlsZ2lzYXlhcsSxbWEgS2F5ZGV0Ii8+DQoJCTx1aXRleHQgbmFtZT0iRE9DV1JBUF9QUk9NUFQiIHZhbHVlPSLEsG5kaXJtZWsgacOnaW4gVMSxa2xhdMSxbiIvPg0KCTwvbGFuZ3VhZ2U+DQoJPGxhbmd1YWdlIGlkPSJydS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LQodC70LDQudC0ICVuIi8+DQoJCTwhLS0gc3Vic3RpdHV0aW9uOiAlbiA9PSBzbGlkZSBudW1iZXIgLS0+DQoJCTwhLS0gc3Vic3RpdHV0aW9uOiAldCA9PSB0b3RhbCBzbGlkZSBjb3VudCAtLT4NCgkJPHVpdGV4dCBuYW1lPSJTQ1JVQkJBUlNUQVRVU19TTElERUlORk8iIHZhbHVlPSLQodC70LDQudC0ICVuIC8gJXQgfCAiLz4NCgkJPHVpdGV4dCBuYW1lPSJTQ1JVQkJBUlNUQVRVU19TVE9QUEVEIiB2YWx1ZT0i0J7RgdGC0LDQvdC+0LLQu9C10L3QviIvPg0KCQk8dWl0ZXh0IG5hbWU9IlNDUlVCQkFSU1RBVFVTX1BMQVlJTkciIHZhbHVlPSLQktC+0YHQv9GA0L7QuNC30LLQtdC00LXQvdC40LUiLz4NCgkJPHVpdGV4dCBuYW1lPSJTQ1JVQkJBUlNUQVRVU19OT0FVRElPIiB2YWx1ZT0i0J3QtdGCINCw0YPQtNC40L4iLz4NCgkJPHVpdGV4dCBuYW1lPSJTQ1JVQkJBUlNUQVRVU19WSURQTEFZSU5HIiB2YWx1ZT0i0JLQvtGB0L/RgNC+0LjQt9Cy0LXQtNC10L3QuNC1INCy0LjQtNC10L4iLz4NCgkJPHVpdGV4dCBuYW1lPSJTQ1JVQkJBUlNUQVRVU19MT0FESU5HIiB2YWx1ZT0i0JfQsNCz0YDRg9C30LrQsCIvPg0KCQk8dWl0ZXh0IG5hbWU9IlNDUlVCQkFSU1RBVFVTX0JVRkZFUklORyIgdmFsdWU9ItCR0YPRhNC10YDQuNC30LDRhtC40Y8iLz4NCgkJPHVpdGV4dCBuYW1lPSJTQ1JVQkJBUlNUQVRVU19RVUVTVElPTiIgdmFsdWU9ItCe0YLQstC10YIg0L3QsCDQstC+0L/RgNC+0YEiLz4NCgkJPHVpdGV4dCBuYW1lPSJTQ1JVQkJBUlNUQVRVU19SRVZJRVdRVUlaIiB2YWx1ZT0i0J7QsdC30L7RgCDQvtC/0YDQvtGB0LAiLz4NCgkJPCEtLSBzdWJzdGl0dXRpb246ICVtID09IG1pbnV0ZXMgcmVtYWluaW5nIC0tPg0KCQk8IS0tIHN1YnN0aXR1dGlvbjogJXMgPT0gc2Vjb25kcyByZW1haW5pbmcgLS0+DQoJCTx1aXRleHQgbmFtZT0iRUxBUFNFRCIgdmFsdWU9ItCe0YHRgtCw0LvQvtGB0YwgJW0g0LzQuNC9LiAlcyDRgSIvPg0KCQk8dWl0ZXh0IG5hbWU9Ik5PVEZPVU5EIiB2YWx1ZT0i0J3QuNGH0LXQs9C+INC90LUg0L3QsNC50LTQtdC90L4iLz4NCgkJPHVpdGV4dCBuYW1lPSJBVFRBQ0hNRU5UUyIgdmFsdWU9ItCS0LvQvtC20LXQvdC40Y8iLz4NCgkJPCEtLSBzdWJzdGl0dXRpb246ICVwID09IGN1cnJlbnQgc3BlYWtlcidzIHRpdGxlIC0tPg0KCQk8dWl0ZXh0IG5hbWU9IkJJT1dJTl9USVRMRSIgdmFsdWU9ItCR0LjQvtCz0YDQsNGE0LjRjzogJXAiLz4NCgkJPHVpdGV4dCBuYW1lPSJCSU9CVE5fVElUTEUiIHZhbHVlPSLQkdC40L7Qs9GA0LDRhNC40Y8iLz4NCgkJPHVpdGV4dCBuYW1lPSJESVZJREVSQlROX1RJVExFIiB2YWx1ZT0ifCIvPg0KCQk8dWl0ZXh0IG5hbWU9IkNPTlRBQ1RCVE5fVElUTEUiIHZhbHVlPSLQmtC+0L3RgtCw0LrRgiIvPg0KCQk8dWl0ZXh0IG5hbWU9IlRBQl9RVUlaIiB2YWx1ZT0i0J7Qv9GA0L7RgSIvPg0KCQk8dWl0ZXh0IG5hbWU9IlRBQl9PVVRMSU5FIiB2YWx1ZT0i0KHRhdC10LzQsCIvPg0KCQk8dWl0ZXh0IG5hbWU9IlRBQl9USFVNQiIgdmFsdWU9ItCR0LXQs9GD0L3QvtC6Ii8+DQoJCTx1aXRleHQgbmFtZT0iVEFCX05PVEVTIiB2YWx1ZT0i0JfQsNC80LXRgtC60LgiLz4NCgkJPHVpdGV4dCBuYW1lPSJUQUJfU0VBUkNIIiB2YWx1ZT0i0J/QvtC40YHQuiIvPg0KCQk8dWl0ZXh0IG5hbWU9IlNMSURFX0hFQURJTkciIHZhbHVlPSLQl9Cw0LPQvtC70L7QstC+0Log0YHQu9Cw0LnQtNCwIi8+DQoJCTx1aXRleHQgbmFtZT0iRFVSQVRJT05fSEVBRElORyIgdmFsdWU9ItCU0LvQuNGCLdGB0YLRjCIvPg0KCQk8dWl0ZXh0IG5hbWU9IlNFQVJDSF9IRUFESU5HIiB2YWx1ZT0i0J/QvtC40YHQuiDRgtC10LrRgdGC0LA6Ii8+DQoJCTx1aXRleHQgbmFtZT0iVEhVTUJfSEVBRElORyIgdmFsdWU9ItCh0LvQsNC50LQiLz4NCgkJPHVpdGV4dCBuYW1lPSJUSFVNQl9JTkZPIiB2YWx1ZT0i0J3QsNC30LLQsNC90LjQtS/QtNC70LjRgi3QvdC+0YHRgtGMIi8+DQoJCTx1aXRleHQgbmFtZT0iQVRUQUNITkFNRV9IRUFESU5HIiB2YWx1ZT0i0JjQvNGPINGE0LDQudC70LAiLz4NCgkJPHVpdGV4dCBuYW1lPSJBVFRBQ0hTSVpFX0hFQURJTkciIHZhbHVlPSLQoNCw0LfQvNC10YAiLz4NCgkJPHVpdGV4dCBuYW1lPSJTTElERV9OT1RFUyIgdmFsdWU9ItCX0LDQvNC10YLQutC4INC6INGB0LvQsNC50LTRgyIvPg0KCQk8IS0tcXVpeiBwb2QgYW5kIG1lc3NhZ2UgYm94IHRleHRzLS0+DQoJCTx1aXRleHQgbmFtZT0iUVVJWlBPRF9RVUlaX0FUVEVNUFQiIHZhbHVlPSLQn9C+0L/Ri9GC0LrQsCDQv9GA0L7QudGC0Lgg0L7Qv9GA0L7RgToiLz4NCgkJPHVpdGV4dCBuYW1lPSJRVUlaUE9EX1FVSVpfQVRURU1QVF9WQUxVRSIgdmFsdWU9IiVuINC40LcgJXQiLz4NCgkJPHVpdGV4dCBuYW1lPSJRVUlaUE9EX1FVSVpfU0NPUkUiIHZhbHVlPSLQndCw0LHRgNCw0L3QviDQsdCw0LvQu9C+0LI6Ii8+DQoJCTx1aXRleHQgbmFtZT0iUVVJWlBPRF9RVUlaX1BBU1NTQ09SRSIgdmFsdWU9ItCf0YDQvtGF0L7QtNC90L7QuSDRgNC10LfRg9C70YzRgtCw0YI6Ii8+DQoJCTx1aXRleHQgbmFtZT0iUVVJWlBPRF9RVUlaX01BWFNDT1JFIiB2YWx1ZT0i0JzQsNC60YHQuNC80LDQu9GM0L3Ri9C5INGA0LXQt9GD0LvRjNGC0LDRgjoiLz4NCgkJPHVpdGV4dCBuYW1lPSJRVUlaUE9EX1FVRVNBVE1QVF9TVFIiIHZhbHVlPSLQn9C+0L/Ri9GC0LrQsDogJW4g0LjQtyAldCIvPg0KCQk8dWl0ZXh0IG5hbWU9IlFVSVpQT0RfUVVFU1RZUEVfU1RSIiB2YWx1ZT0i0KLQuNC/OiAlcyIvPg0KCQk8dWl0ZXh0IG5hbWU9IlFVSVpQT0RfUVVFU1RZUEVfR1JEIiB2YWx1ZT0i0KEg0L7RhtC10L3QutC+0LkiLz4NCgkJPHVpdGV4dCBuYW1lPSJRVUlaUE9EX1FVRVNUWVBFX1NWWSIgdmFsdWU9ItCe0LHQt9C+0YAiLz4NCgkJPHVpdGV4dCBuYW1lPSJRVUlaUE9EX1FVSVpBVE1QVF9JTkYiIHZhbHVlPSLQkdC+0LvRjNGI0L7QtSDRh9C40YHQu9C+Ii8+DQoJCTx1aXRleHQgbmFtZT0iUVVJWlBPRF9RVUVTQVRNUFRfSU5GIiB2YWx1ZT0i0JHQvtC70YzRiNC+0LUg0YfQuNGB0LvQviIvPg0KCQk8dWl0ZXh0IG5hbWU9IldBUk5JTkdNU0dfWUVTU1RSSU5HIiB2YWx1ZT0i0JTQsCIvPg0KCQk8dWl0ZXh0IG5hbWU9IldBUk5JTkdNU0dfTk9TVFJJTkciIHZhbHVlPSLQndC10YIiLz4NCgkJPHVpdGV4dCBuYW1lPSJXQVJOSU5HTVNHX1RJVExFU1RSSU5HIiB2YWx1ZT0i0J/RgNC10LTRg9C/0YDQtdC20LTQtdC90LjQtSDQviDQvdCw0LLQuNCz0LDRhtC40Lgg0LIg0L7Qv9GA0L7RgdC1Ii8+DQoJCTx1aXRleHQgbmFtZT0iV0FSTklOR01TR19NU0dTVFJJTkciIHZhbHVlPSLQkiDQvtC/0YDQvtGB0LUg0L7RgdGC0LDQu9C40YHRjCDQvdC10L7RgtCy0LXRh9C10L3QvdGL0LUg0LLQvtC/0YDQvtGB0Ysu0J3QsNC20LDRgtC40LUg0LrQvdC+0L/QutC4ICZxdW90O9CU0LAmcXVvdDsg0L/RgNC40LLQtdC00LXRgiDQuiDQt9Cw0LrRgNGL0YLQuNGOINC+0L/RgNC+0YHQsC4g0J3QsNC20LDRgtC40LUg0LrQvdC+0L/QutC4ICZxdW90O9Cd0LXRgiZxdW90OyDQv9GA0L7QtNC+0LvQttC40YIg0L7Qv9GA0L7RgS4iLz4NCgkJPHVpdGV4dCBuYW1lPSJJTkZPUk1BVElPTl9IMjY0X0ZMQVNIUExBWUVSIiB2YWx1ZT0i0KLQtdC60YPRidCw0Y8g0LLQtdGA0YHQuNGPINC/0YDQvtC40LPRgNGL0LLQsNGC0LXQu9GPIEZsYXNoIFBsYXllciwg0YPRgdGC0LDQvdC+0LLQu9C10L3QvdCw0Y8g0L3QsCDRjdGC0L7QvCDQutC+0LzQv9GM0Y7RgtC10YDQtSwg0L3QtSDQv9C+0LTQtNC10YDQttC40LLQsNC10YIg0Y3RgtC+INCy0LjQtNC10L4uINCp0LXQu9C60L3QuNGC0LUg0LIg0L7QsdC70LDRgdGC0Lgg0LLQuNC00LXQviwg0YfRgtC+0LHRiyDQt9Cw0LPRgNGD0LfQuNGC0Ywg0L/QvtGB0LvQtdC00L3RjtGOINCy0LXRgNGB0LjRjiDQv9GA0L7QuNCz0YDRi9Cy0LDRgtC10LvRjy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tCf0L7QutCw0LfRi9Cy0LDRgtGMINCy0YDQtdC30LrRgyDRg9GH0LDRgdGC0L3QuNC60LDQvCIvPg0KCQk8dWl0ZXh0IG5hbWU9Ik1VVEUiIHZhbHVlPSLQntGC0LrQu9GO0YfQuNGC0Ywg0LfQstGD0LoiLz4NCgkJPHVpdGV4dCBuYW1lPSJET0NXUkFQX1RJVExFIiB2YWx1ZT0i0JLQu9C+0LbQtdC90LjQtSDQsiDRhNCw0LnQuyBBZG9iZSBQcmVzZW50ZXIiLz4NCgkJPHVpdGV4dCBuYW1lPSJET0NXUkFQX01TRyIgdmFsdWU9ItCh0L7RhdGA0LDQvdC40YLRjCDQsiDQv9Cw0L/QutGDICZxdW90O9Cc0L7QuSDQutC+0LzQv9GM0Y7RgtC10YAmcXVvdDsiLz4NCgkJPHVpdGV4dCBuYW1lPSJET0NXUkFQX1BST01QVCIgdmFsdWU9ItCp0LXQu9C60L3Rg9GC0Ywg0LTQu9GPINC30LDQs9GA0YPQt9C60LgiLz4NCgk8L2xhbmd1YWdlPg0KPC9jb25maWd1cmF0aW9uPg0K"/>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7&quot;/&gt;&lt;lineCharCount val=&quot;5&quot;/&gt;&lt;/TableIndex&gt;&lt;/ShapeText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5&quot;/&gt;&lt;/TableIndex&gt;&lt;/ShapeText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6&quot;/&gt;&lt;lineCharCount val=&quot;6&quot;/&gt;&lt;/TableIndex&gt;&lt;/ShapeTextInfo&gt;"/>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6&quot;/&gt;&lt;lineCharCount val=&quot;6&quot;/&gt;&lt;/TableIndex&gt;&lt;/ShapeTextInfo&gt;"/>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26&quot;/&gt;&lt;lineCharCount val=&quot;7&quot;/&gt;&lt;lineCharCount val=&quot;13&quot;/&gt;&lt;lineCharCount val=&quot;12&quot;/&gt;&lt;lineCharCount val=&quot;13&quot;/&gt;&lt;lineCharCount val=&quot;11&quot;/&gt;&lt;/TableIndex&gt;&lt;/ShapeTextInfo&gt;"/>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26&quot;/&gt;&lt;lineCharCount val=&quot;7&quot;/&gt;&lt;lineCharCount val=&quot;13&quot;/&gt;&lt;lineCharCount val=&quot;12&quot;/&gt;&lt;lineCharCount val=&quot;13&quot;/&gt;&lt;lineCharCount val=&quot;11&quot;/&gt;&lt;/TableIndex&gt;&lt;/ShapeTextInfo&gt;"/>
</p:tagLst>
</file>

<file path=ppt/tags/tag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29.xml><?xml version="1.0" encoding="utf-8"?>
<p:tagLst xmlns:a="http://schemas.openxmlformats.org/drawingml/2006/main" xmlns:r="http://schemas.openxmlformats.org/officeDocument/2006/relationships" xmlns:p="http://schemas.openxmlformats.org/presentationml/2006/main">
  <p:tag name="PRESENTER_SHAPEINFO" val="&lt;ThreeDShapeInfo&gt;&lt;uuid val=&quot;{20E168A7-F491-4C9C-A65C-DF9E5C6568DE}&quot;/&gt;&lt;isInvalidForFieldText val=&quot;0&quot;/&gt;&lt;Image&gt;&lt;filename val=&quot;C:\DOCUME~1\bbevens\LOCALS~1\Temp\PR\data\asimages\{20E168A7-F491-4C9C-A65C-DF9E5C6568DE}_1.png&quot;/&gt;&lt;left val=&quot;114&quot;/&gt;&lt;top val=&quot;60&quot;/&gt;&lt;width val=&quot;280&quot;/&gt;&lt;height val=&quot;192&quot;/&gt;&lt;hasText val=&quot;1&quot;/&gt;&lt;/Image&gt;&lt;/ThreeDShape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7&quot;/&gt;&lt;lineCharCount val=&quot;8&quot;/&gt;&lt;/TableIndex&gt;&lt;/ShapeTextInfo&gt;"/>
  <p:tag name="PRESENTER_SHAPEINFO" val="&lt;ThreeDShapeInfo&gt;&lt;uuid val=&quot;{4C1256F7-EC0D-420E-958D-618CE1427E21}&quot;/&gt;&lt;isInvalidForFieldText val=&quot;0&quot;/&gt;&lt;Image&gt;&lt;filename val=&quot;C:\DOCUME~1\bbevens\LOCALS~1\Temp\PR\data\asimages\{4C1256F7-EC0D-420E-958D-618CE1427E21}_1.png&quot;/&gt;&lt;left val=&quot;65&quot;/&gt;&lt;top val=&quot;68&quot;/&gt;&lt;width val=&quot;655&quot;/&gt;&lt;height val=&quot;160&quot;/&gt;&lt;hasText val=&quot;1&quot;/&gt;&lt;/Image&gt;&lt;/ThreeDShapeInfo&gt;"/>
</p:tagLst>
</file>

<file path=ppt/tags/tag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8&quot;/&gt;&lt;lineCharCount val=&quot;16&quot;/&gt;&lt;/TableIndex&gt;&lt;/ShapeTextInfo&gt;"/>
  <p:tag name="PRESENTER_SHAPEINFO" val="&lt;ThreeDShapeInfo&gt;&lt;uuid val=&quot;{24436511-5C7F-4C76-9D19-EF56FF61518E}&quot;/&gt;&lt;isInvalidForFieldText val=&quot;0&quot;/&gt;&lt;Image&gt;&lt;filename val=&quot;C:\DOCUME~1\bbevens\LOCALS~1\Temp\PR\data\asimages\{24436511-5C7F-4C76-9D19-EF56FF61518E}_1.png&quot;/&gt;&lt;left val=&quot;70&quot;/&gt;&lt;top val=&quot;222&quot;/&gt;&lt;width val=&quot;635&quot;/&gt;&lt;height val=&quot;145&quot;/&gt;&lt;hasText val=&quot;1&quot;/&gt;&lt;/Image&gt;&lt;/ThreeDShapeInfo&gt;"/>
</p:tagLst>
</file>

<file path=ppt/tags/tag32.xml><?xml version="1.0" encoding="utf-8"?>
<p:tagLst xmlns:a="http://schemas.openxmlformats.org/drawingml/2006/main" xmlns:r="http://schemas.openxmlformats.org/officeDocument/2006/relationships" xmlns:p="http://schemas.openxmlformats.org/presentationml/2006/main">
  <p:tag name="PRESENTER_SHAPEINFO" val="&lt;ThreeDShapeInfo&gt;&lt;uuid val=&quot;{1F358594-AFF5-453F-A572-E91D9C3956E3}&quot;/&gt;&lt;isInvalidForFieldText val=&quot;0&quot;/&gt;&lt;Image&gt;&lt;filename val=&quot;C:\DOCUME~1\bbevens\LOCALS~1\Temp\PR\data\asimages\{1F358594-AFF5-453F-A572-E91D9C3956E3}_1.png&quot;/&gt;&lt;left val=&quot;210&quot;/&gt;&lt;top val=&quot;312&quot;/&gt;&lt;width val=&quot;297&quot;/&gt;&lt;height val=&quot;213&quot;/&gt;&lt;hasText val=&quot;1&quot;/&gt;&lt;/Image&gt;&lt;/ThreeDShapeInfo&gt;"/>
</p:tagLst>
</file>

<file path=ppt/tags/tag33.xml><?xml version="1.0" encoding="utf-8"?>
<p:tagLst xmlns:a="http://schemas.openxmlformats.org/drawingml/2006/main" xmlns:r="http://schemas.openxmlformats.org/officeDocument/2006/relationships" xmlns:p="http://schemas.openxmlformats.org/presentationml/2006/main">
  <p:tag name="PRESENTER_SHAPEINFO" val="&lt;ThreeDShapeInfo&gt;&lt;uuid val=&quot;{2ACC33E3-90EA-4E81-B220-F1DBFDFB815E}&quot;/&gt;&lt;isInvalidForFieldText val=&quot;0&quot;/&gt;&lt;Image&gt;&lt;filename val=&quot;C:\DOCUME~1\bbevens\LOCALS~1\Temp\PR\data\asimages\{2ACC33E3-90EA-4E81-B220-F1DBFDFB815E}_1.png&quot;/&gt;&lt;left val=&quot;26&quot;/&gt;&lt;top val=&quot;207&quot;/&gt;&lt;width val=&quot;206&quot;/&gt;&lt;height val=&quot;300&quot;/&gt;&lt;hasText val=&quot;1&quot;/&gt;&lt;/Image&gt;&lt;/ThreeDShapeInfo&gt;"/>
</p:tagLst>
</file>

<file path=ppt/tags/tag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0&quot;/&gt;&lt;lineCharCount val=&quot;23&quot;/&gt;&lt;/TableIndex&gt;&lt;/ShapeTextInfo&gt;"/>
</p:tagLst>
</file>

<file path=ppt/tags/tag35.xml><?xml version="1.0" encoding="utf-8"?>
<p:tagLst xmlns:a="http://schemas.openxmlformats.org/drawingml/2006/main" xmlns:r="http://schemas.openxmlformats.org/officeDocument/2006/relationships" xmlns:p="http://schemas.openxmlformats.org/presentationml/2006/main">
  <p:tag name="PRESENTER_SHAPEINFO" val="&lt;ThreeDShapeInfo&gt;&lt;uuid val=&quot;{6272C941-35C5-4658-8001-2E8448AFB788}&quot;/&gt;&lt;isInvalidForFieldText val=&quot;0&quot;/&gt;&lt;Image&gt;&lt;filename val=&quot;C:\DOCUME~1\bbevens\LOCALS~1\Temp\PR\data\asimages\{6272C941-35C5-4658-8001-2E8448AFB788}_2.png&quot;/&gt;&lt;left val=&quot;80&quot;/&gt;&lt;top val=&quot;156&quot;/&gt;&lt;width val=&quot;260&quot;/&gt;&lt;height val=&quot;178&quot;/&gt;&lt;hasText val=&quot;1&quot;/&gt;&lt;/Image&gt;&lt;/ThreeDShapeInfo&gt;"/>
</p:tagLst>
</file>

<file path=ppt/tags/tag36.xml><?xml version="1.0" encoding="utf-8"?>
<p:tagLst xmlns:a="http://schemas.openxmlformats.org/drawingml/2006/main" xmlns:r="http://schemas.openxmlformats.org/officeDocument/2006/relationships" xmlns:p="http://schemas.openxmlformats.org/presentationml/2006/main">
  <p:tag name="PRESENTER_SHAPEINFO" val="&lt;ThreeDShapeInfo&gt;&lt;uuid val=&quot;{693BC7E4-5EFE-42E1-9746-173B927CCD97}&quot;/&gt;&lt;isInvalidForFieldText val=&quot;0&quot;/&gt;&lt;Image&gt;&lt;filename val=&quot;C:\DOCUME~1\bbevens\LOCALS~1\Temp\PR\data\asimages\{693BC7E4-5EFE-42E1-9746-173B927CCD97}_2.png&quot;/&gt;&lt;left val=&quot;384&quot;/&gt;&lt;top val=&quot;158&quot;/&gt;&lt;width val=&quot;250&quot;/&gt;&lt;height val=&quot;367&quot;/&gt;&lt;hasText val=&quot;1&quot;/&gt;&lt;/Image&gt;&lt;/ThreeDShapeInfo&gt;"/>
</p:tagLst>
</file>

<file path=ppt/tags/tag37.xml><?xml version="1.0" encoding="utf-8"?>
<p:tagLst xmlns:a="http://schemas.openxmlformats.org/drawingml/2006/main" xmlns:r="http://schemas.openxmlformats.org/officeDocument/2006/relationships" xmlns:p="http://schemas.openxmlformats.org/presentationml/2006/main">
  <p:tag name="PRESENTER_SHAPEINFO" val="&lt;ThreeDShapeInfo&gt;&lt;uuid val=&quot;{C604B5C2-F53D-47DE-ABB0-BA90CBC23B3B}&quot;/&gt;&lt;isInvalidForFieldText val=&quot;0&quot;/&gt;&lt;Image&gt;&lt;filename val=&quot;C:\DOCUME~1\bbevens\LOCALS~1\Temp\PR\data\asimages\{C604B5C2-F53D-47DE-ABB0-BA90CBC23B3B}_2.png&quot;/&gt;&lt;left val=&quot;86&quot;/&gt;&lt;top val=&quot;333&quot;/&gt;&lt;width val=&quot;248&quot;/&gt;&lt;height val=&quot;194&quot;/&gt;&lt;hasText val=&quot;1&quot;/&gt;&lt;/Image&gt;&lt;/ThreeDShapeInfo&gt;"/>
</p:tagLst>
</file>

<file path=ppt/tags/tag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6&quot;/&gt;&lt;/TableIndex&gt;&lt;/ShapeTextInfo&gt;"/>
</p:tagLst>
</file>

<file path=ppt/tags/tag39.xml><?xml version="1.0" encoding="utf-8"?>
<p:tagLst xmlns:a="http://schemas.openxmlformats.org/drawingml/2006/main" xmlns:r="http://schemas.openxmlformats.org/officeDocument/2006/relationships" xmlns:p="http://schemas.openxmlformats.org/presentationml/2006/main">
  <p:tag name="PRESENTER_SHAPEINFO" val="&lt;ThreeDShapeInfo&gt;&lt;uuid val=&quot;{2E524F34-EFC3-49A5-AF91-1653107040BE}&quot;/&gt;&lt;isInvalidForFieldText val=&quot;0&quot;/&gt;&lt;Image&gt;&lt;filename val=&quot;C:\DOCUME~1\bbevens\LOCALS~1\Temp\PR\data\asimages\{2E524F34-EFC3-49A5-AF91-1653107040BE}_3.png&quot;/&gt;&lt;left val=&quot;15&quot;/&gt;&lt;top val=&quot;318&quot;/&gt;&lt;width val=&quot;294&quot;/&gt;&lt;height val=&quot;199&quot;/&gt;&lt;hasText val=&quot;1&quot;/&gt;&lt;/Image&gt;&lt;/ThreeDShape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40.xml><?xml version="1.0" encoding="utf-8"?>
<p:tagLst xmlns:a="http://schemas.openxmlformats.org/drawingml/2006/main" xmlns:r="http://schemas.openxmlformats.org/officeDocument/2006/relationships" xmlns:p="http://schemas.openxmlformats.org/presentationml/2006/main">
  <p:tag name="PRESENTER_SHAPEINFO" val="&lt;ThreeDShapeInfo&gt;&lt;uuid val=&quot;{F5042B87-FBBD-4ECE-8D65-ED00353F4982}&quot;/&gt;&lt;isInvalidForFieldText val=&quot;0&quot;/&gt;&lt;Image&gt;&lt;filename val=&quot;C:\DOCUME~1\bbevens\LOCALS~1\Temp\PR\data\asimages\{F5042B87-FBBD-4ECE-8D65-ED00353F4982}_3.png&quot;/&gt;&lt;left val=&quot;309&quot;/&gt;&lt;top val=&quot;161&quot;/&gt;&lt;width val=&quot;209&quot;/&gt;&lt;height val=&quot;304&quot;/&gt;&lt;hasText val=&quot;1&quot;/&gt;&lt;/Image&gt;&lt;/ThreeDShapeInfo&gt;"/>
</p:tagLst>
</file>

<file path=ppt/tags/tag41.xml><?xml version="1.0" encoding="utf-8"?>
<p:tagLst xmlns:a="http://schemas.openxmlformats.org/drawingml/2006/main" xmlns:r="http://schemas.openxmlformats.org/officeDocument/2006/relationships" xmlns:p="http://schemas.openxmlformats.org/presentationml/2006/main">
  <p:tag name="PRESENTER_SHAPEINFO" val="&lt;ThreeDShapeInfo&gt;&lt;uuid val=&quot;{1DC34DA1-5EA2-4360-9B8B-3536534AA3E0}&quot;/&gt;&lt;isInvalidForFieldText val=&quot;0&quot;/&gt;&lt;Image&gt;&lt;filename val=&quot;C:\DOCUME~1\bbevens\LOCALS~1\Temp\PR\data\asimages\{1DC34DA1-5EA2-4360-9B8B-3536534AA3E0}_3.png&quot;/&gt;&lt;left val=&quot;15&quot;/&gt;&lt;top val=&quot;120&quot;/&gt;&lt;width val=&quot;294&quot;/&gt;&lt;height val=&quot;201&quot;/&gt;&lt;hasText val=&quot;1&quot;/&gt;&lt;/Image&gt;&lt;/ThreeDShapeInfo&gt;"/>
</p:tagLst>
</file>

<file path=ppt/tags/tag42.xml><?xml version="1.0" encoding="utf-8"?>
<p:tagLst xmlns:a="http://schemas.openxmlformats.org/drawingml/2006/main" xmlns:r="http://schemas.openxmlformats.org/officeDocument/2006/relationships" xmlns:p="http://schemas.openxmlformats.org/presentationml/2006/main">
  <p:tag name="PRESENTER_SHAPEINFO" val="&lt;ThreeDShapeInfo&gt;&lt;uuid val=&quot;{60F931D2-AF87-4FF7-9894-87AC9B64EFB5}&quot;/&gt;&lt;isInvalidForFieldText val=&quot;0&quot;/&gt;&lt;Image&gt;&lt;filename val=&quot;C:\DOCUME~1\bbevens\LOCALS~1\Temp\PR\data\asimages\{60F931D2-AF87-4FF7-9894-87AC9B64EFB5}_3.png&quot;/&gt;&lt;left val=&quot;519&quot;/&gt;&lt;top val=&quot;249&quot;/&gt;&lt;width val=&quot;192&quot;/&gt;&lt;height val=&quot;280&quot;/&gt;&lt;hasText val=&quot;1&quot;/&gt;&lt;/Image&gt;&lt;/ThreeDShapeInfo&gt;"/>
</p:tagLst>
</file>

<file path=ppt/tags/tag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2&quot;/&gt;&lt;/TableIndex&gt;&lt;/ShapeTextInfo&gt;"/>
</p:tagLst>
</file>

<file path=ppt/tags/tag44.xml><?xml version="1.0" encoding="utf-8"?>
<p:tagLst xmlns:a="http://schemas.openxmlformats.org/drawingml/2006/main" xmlns:r="http://schemas.openxmlformats.org/officeDocument/2006/relationships" xmlns:p="http://schemas.openxmlformats.org/presentationml/2006/main">
  <p:tag name="PRESENTER_SHAPEINFO" val="&lt;ThreeDShapeInfo&gt;&lt;uuid val=&quot;{3AEA15B1-BAA5-4AC0-AD9B-5A4E8D5AF2B4}&quot;/&gt;&lt;isInvalidForFieldText val=&quot;0&quot;/&gt;&lt;Image&gt;&lt;filename val=&quot;C:\DOCUME~1\bbevens\LOCALS~1\Temp\PR\data\asimages\{3AEA15B1-BAA5-4AC0-AD9B-5A4E8D5AF2B4}_4.png&quot;/&gt;&lt;left val=&quot;60&quot;/&gt;&lt;top val=&quot;120&quot;/&gt;&lt;width val=&quot;598&quot;/&gt;&lt;height val=&quot;404&quot;/&gt;&lt;hasText val=&quot;1&quot;/&gt;&lt;/Image&gt;&lt;/ThreeDShapeInfo&gt;"/>
</p:tagLst>
</file>

<file path=ppt/tags/tag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5&quot;/&gt;&lt;/TableIndex&gt;&lt;/ShapeTextInfo&gt;"/>
</p:tagLst>
</file>

<file path=ppt/tags/tag46.xml><?xml version="1.0" encoding="utf-8"?>
<p:tagLst xmlns:a="http://schemas.openxmlformats.org/drawingml/2006/main" xmlns:r="http://schemas.openxmlformats.org/officeDocument/2006/relationships" xmlns:p="http://schemas.openxmlformats.org/presentationml/2006/main">
  <p:tag name="PRESENTER_SHAPEINFO" val="&lt;ThreeDShapeInfo&gt;&lt;uuid val=&quot;{D2F2DEC3-7154-4560-9481-96096CFC756E}&quot;/&gt;&lt;isInvalidForFieldText val=&quot;0&quot;/&gt;&lt;Image&gt;&lt;filename val=&quot;C:\DOCUME~1\bbevens\LOCALS~1\Temp\PR\data\asimages\{D2F2DEC3-7154-4560-9481-96096CFC756E}_5.png&quot;/&gt;&lt;left val=&quot;60&quot;/&gt;&lt;top val=&quot;120&quot;/&gt;&lt;width val=&quot;603&quot;/&gt;&lt;height val=&quot;402&quot;/&gt;&lt;hasText val=&quot;1&quot;/&gt;&lt;/Image&gt;&lt;/ThreeDShapeInfo&gt;"/>
</p:tagLst>
</file>

<file path=ppt/tags/tag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1&quot;/&gt;&lt;/TableIndex&gt;&lt;/ShapeTextInfo&gt;"/>
</p:tagLst>
</file>

<file path=ppt/tags/tag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9&quot;/&gt;&lt;lineCharCount val=&quot;10&quot;/&gt;&lt;/TableIndex&gt;&lt;/ShapeTextInfo&gt;"/>
  <p:tag name="PRESENTER_SHAPEINFO" val="&lt;ThreeDShapeInfo&gt;&lt;uuid val=&quot;{26A9B396-2CD5-48E6-87EF-82826042EC03}&quot;/&gt;&lt;isInvalidForFieldText val=&quot;0&quot;/&gt;&lt;Image&gt;&lt;filename val=&quot;C:\DOCUME~1\bbevens\LOCALS~1\Temp\PR\data\asimages\{26A9B396-2CD5-48E6-87EF-82826042EC03}_6.png&quot;/&gt;&lt;left val=&quot;478&quot;/&gt;&lt;top val=&quot;240&quot;/&gt;&lt;width val=&quot;219&quot;/&gt;&lt;height val=&quot;61&quot;/&gt;&lt;hasText val=&quot;1&quot;/&gt;&lt;/Image&gt;&lt;/ThreeDShapeInfo&gt;"/>
</p:tagLst>
</file>

<file path=ppt/tags/tag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7&quot;/&gt;&lt;lineCharCount val=&quot;6&quot;/&gt;&lt;lineCharCount val=&quot;15&quot;/&gt;&lt;/TableIndex&gt;&lt;/ShapeText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7&quot;/&gt;&lt;lineCharCount val=&quot;5&quot;/&gt;&lt;/TableIndex&gt;&lt;/ShapeTextInfo&gt;"/>
</p:tagLst>
</file>

<file path=ppt/tags/tag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6&quot;/&gt;&lt;lineCharCount val=&quot;15&quot;/&gt;&lt;/TableIndex&gt;&lt;/ShapeTextInfo&gt;"/>
  <p:tag name="PRESENTER_SHAPEINFO" val="&lt;ThreeDShapeInfo&gt;&lt;uuid val=&quot;{ECDE339B-3591-43AF-9F10-A67A931EE8DA}&quot;/&gt;&lt;isInvalidForFieldText val=&quot;0&quot;/&gt;&lt;Image&gt;&lt;filename val=&quot;C:\DOCUME~1\bbevens\LOCALS~1\Temp\PR\data\asimages\{ECDE339B-3591-43AF-9F10-A67A931EE8DA}_6.png&quot;/&gt;&lt;left val=&quot;36&quot;/&gt;&lt;top val=&quot;241&quot;/&gt;&lt;width val=&quot;207&quot;/&gt;&lt;height val=&quot;60&quot;/&gt;&lt;hasText val=&quot;1&quot;/&gt;&lt;/Image&gt;&lt;/ThreeDShapeInfo&gt;"/>
</p:tagLst>
</file>

<file path=ppt/tags/tag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4&quot;/&gt;&lt;lineCharCount val=&quot;15&quot;/&gt;&lt;lineCharCount val=&quot;9&quot;/&gt;&lt;lineCharCount val=&quot;12&quot;/&gt;&lt;lineCharCount val=&quot;8&quot;/&gt;&lt;/TableIndex&gt;&lt;/ShapeTextInfo&gt;"/>
</p:tagLst>
</file>

<file path=ppt/tags/tag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7&quot;/&gt;&lt;lineCharCount val=&quot;16&quot;/&gt;&lt;lineCharCount val=&quot;12&quot;/&gt;&lt;lineCharCount val=&quot;7&quot;/&gt;&lt;/TableIndex&gt;&lt;/ShapeTextInfo&gt;"/>
</p:tagLst>
</file>

<file path=ppt/tags/tag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4&quot;/&gt;&lt;lineCharCount val=&quot;24&quot;/&gt;&lt;/TableIndex&gt;&lt;/ShapeTextInfo&gt;"/>
</p:tagLst>
</file>

<file path=ppt/tags/tag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8&quot;/&gt;&lt;lineCharCount val=&quot;18&quot;/&gt;&lt;/TableIndex&gt;&lt;/ShapeTextInfo&gt;"/>
  <p:tag name="PRESENTER_SHAPEINFO" val="&lt;ThreeDShapeInfo&gt;&lt;uuid val=&quot;{955B7763-4A91-4E36-BEC0-F7AA7E633CF4}&quot;/&gt;&lt;isInvalidForFieldText val=&quot;0&quot;/&gt;&lt;Image&gt;&lt;filename val=&quot;C:\DOCUME~1\bbevens\LOCALS~1\Temp\PR\data\asimages\{955B7763-4A91-4E36-BEC0-F7AA7E633CF4}_7.png&quot;/&gt;&lt;left val=&quot;467&quot;/&gt;&lt;top val=&quot;323&quot;/&gt;&lt;width val=&quot;238&quot;/&gt;&lt;height val=&quot;70&quot;/&gt;&lt;hasText val=&quot;1&quot;/&gt;&lt;/Image&gt;&lt;/ThreeDShapeInfo&gt;"/>
</p:tagLst>
</file>

<file path=ppt/tags/tag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21&quot;/&gt;&lt;lineCharCount val=&quot;16&quot;/&gt;&lt;lineCharCount val=&quot;22&quot;/&gt;&lt;lineCharCount val=&quot;18&quot;/&gt;&lt;/TableIndex&gt;&lt;/ShapeTextInfo&gt;"/>
</p:tagLst>
</file>

<file path=ppt/tags/tag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3&quot;/&gt;&lt;lineCharCount val=&quot;9&quot;/&gt;&lt;/TableIndex&gt;&lt;/ShapeTextInfo&gt;"/>
  <p:tag name="PRESENTER_SHAPEINFO" val="&lt;ThreeDShapeInfo&gt;&lt;uuid val=&quot;{6DEDF2C6-E61C-484D-86F8-9CF998DD41CB}&quot;/&gt;&lt;isInvalidForFieldText val=&quot;0&quot;/&gt;&lt;Image&gt;&lt;filename val=&quot;C:\DOCUME~1\bbevens\LOCALS~1\Temp\PR\data\asimages\{6DEDF2C6-E61C-484D-86F8-9CF998DD41CB}_7.png&quot;/&gt;&lt;left val=&quot;256&quot;/&gt;&lt;top val=&quot;322&quot;/&gt;&lt;width val=&quot;207&quot;/&gt;&lt;height val=&quot;75&quot;/&gt;&lt;hasText val=&quot;1&quot;/&gt;&lt;/Image&gt;&lt;/ThreeDShapeInfo&gt;"/>
</p:tagLst>
</file>

<file path=ppt/tags/tag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4&quot;/&gt;&lt;lineCharCount val=&quot;18&quot;/&gt;&lt;/TableIndex&gt;&lt;/ShapeTextInfo&gt;"/>
  <p:tag name="PRESENTER_SHAPEINFO" val="&lt;ThreeDShapeInfo&gt;&lt;uuid val=&quot;{3D434FFD-C545-4E77-9645-3266238A6377}&quot;/&gt;&lt;isInvalidForFieldText val=&quot;0&quot;/&gt;&lt;Image&gt;&lt;filename val=&quot;C:\DOCUME~1\bbevens\LOCALS~1\Temp\PR\data\asimages\{3D434FFD-C545-4E77-9645-3266238A6377}_7.png&quot;/&gt;&lt;left val=&quot;29&quot;/&gt;&lt;top val=&quot;321&quot;/&gt;&lt;width val=&quot;208&quot;/&gt;&lt;height val=&quot;60&quot;/&gt;&lt;hasText val=&quot;1&quot;/&gt;&lt;/Image&gt;&lt;/ThreeDShapeInfo&gt;"/>
</p:tagLst>
</file>

<file path=ppt/tags/tag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7&quot;/&gt;&lt;lineCharCount val=&quot;11&quot;/&gt;&lt;lineCharCount val=&quot;19&quot;/&gt;&lt;lineCharCount val=&quot;9&quot;/&gt;&lt;/TableIndex&gt;&lt;/ShapeText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6&quot;/&gt;&lt;lineCharCount val=&quot;24&quot;/&gt;&lt;lineCharCount val=&quot;19&quot;/&gt;&lt;lineCharCount val=&quot;27&quot;/&gt;&lt;lineCharCount val=&quot;7&quot;/&gt;&lt;lineCharCount val=&quot;1&quot;/&gt;&lt;/TableIndex&gt;&lt;/ShapeTextInfo&gt;"/>
</p:tagLst>
</file>

<file path=ppt/tags/tag61.xml><?xml version="1.0" encoding="utf-8"?>
<p:tagLst xmlns:a="http://schemas.openxmlformats.org/drawingml/2006/main" xmlns:r="http://schemas.openxmlformats.org/officeDocument/2006/relationships" xmlns:p="http://schemas.openxmlformats.org/presentationml/2006/main">
  <p:tag name="PRESENTER_SHAPEINFO" val="&lt;ThreeDShapeInfo&gt;&lt;uuid val=&quot;{7D939830-1F40-41FA-8F3F-835785B38F49}&quot;/&gt;&lt;isInvalidForFieldText val=&quot;0&quot;/&gt;&lt;Image&gt;&lt;filename val=&quot;C:\DOCUME~1\bbevens\LOCALS~1\Temp\PR\data\asimages\{7D939830-1F40-41FA-8F3F-835785B38F49}_7.png&quot;/&gt;&lt;left val=&quot;24&quot;/&gt;&lt;top val=&quot;150&quot;/&gt;&lt;width val=&quot;250&quot;/&gt;&lt;height val=&quot;179&quot;/&gt;&lt;hasText val=&quot;1&quot;/&gt;&lt;/Image&gt;&lt;/ThreeDShapeInfo&gt;"/>
</p:tagLst>
</file>

<file path=ppt/tags/tag62.xml><?xml version="1.0" encoding="utf-8"?>
<p:tagLst xmlns:a="http://schemas.openxmlformats.org/drawingml/2006/main" xmlns:r="http://schemas.openxmlformats.org/officeDocument/2006/relationships" xmlns:p="http://schemas.openxmlformats.org/presentationml/2006/main">
  <p:tag name="PRESENTER_SHAPEINFO" val="&lt;ThreeDShapeInfo&gt;&lt;uuid val=&quot;{FEF0DF02-61A5-4616-BE83-7EEDFC84BF36}&quot;/&gt;&lt;isInvalidForFieldText val=&quot;0&quot;/&gt;&lt;Image&gt;&lt;filename val=&quot;C:\DOCUME~1\bbevens\LOCALS~1\Temp\PR\data\asimages\{FEF0DF02-61A5-4616-BE83-7EEDFC84BF36}_7.png&quot;/&gt;&lt;left val=&quot;450&quot;/&gt;&lt;top val=&quot;150&quot;/&gt;&lt;width val=&quot;250&quot;/&gt;&lt;height val=&quot;175&quot;/&gt;&lt;hasText val=&quot;1&quot;/&gt;&lt;/Image&gt;&lt;/ThreeDShapeInfo&gt;"/>
</p:tagLst>
</file>

<file path=ppt/tags/tag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2&quot;/&gt;&lt;lineCharCount val=&quot;8&quot;/&gt;&lt;/TableIndex&gt;&lt;/ShapeTextInfo&gt;"/>
</p:tagLst>
</file>

<file path=ppt/tags/tag64.xml><?xml version="1.0" encoding="utf-8"?>
<p:tagLst xmlns:a="http://schemas.openxmlformats.org/drawingml/2006/main" xmlns:r="http://schemas.openxmlformats.org/officeDocument/2006/relationships" xmlns:p="http://schemas.openxmlformats.org/presentationml/2006/main">
  <p:tag name="PRESENTER_SHAPEINFO" val="&lt;ThreeDShapeInfo&gt;&lt;uuid val=&quot;{4A330739-9997-426D-87F5-D6A6B7E8CDC5}&quot;/&gt;&lt;isInvalidForFieldText val=&quot;0&quot;/&gt;&lt;Image&gt;&lt;filename val=&quot;C:\DOCUME~1\bbevens\LOCALS~1\Temp\PR\data\asimages\{4A330739-9997-426D-87F5-D6A6B7E8CDC5}_8.png&quot;/&gt;&lt;left val=&quot;384&quot;/&gt;&lt;top val=&quot;69&quot;/&gt;&lt;width val=&quot;311&quot;/&gt;&lt;height val=&quot;457&quot;/&gt;&lt;hasText val=&quot;1&quot;/&gt;&lt;/Image&gt;&lt;/ThreeDShapeInfo&gt;"/>
</p:tagLst>
</file>

<file path=ppt/tags/tag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8&quot;/&gt;&lt;/TableIndex&gt;&lt;/ShapeTextInfo&gt;"/>
</p:tagLst>
</file>

<file path=ppt/tags/tag66.xml><?xml version="1.0" encoding="utf-8"?>
<p:tagLst xmlns:a="http://schemas.openxmlformats.org/drawingml/2006/main" xmlns:r="http://schemas.openxmlformats.org/officeDocument/2006/relationships" xmlns:p="http://schemas.openxmlformats.org/presentationml/2006/main">
  <p:tag name="PRESENTER_SHAPEINFO" val="&lt;ThreeDShapeInfo&gt;&lt;uuid val=&quot;{577D6EE4-B18F-4FC2-B229-BF6FA7BC12E5}&quot;/&gt;&lt;isInvalidForFieldText val=&quot;0&quot;/&gt;&lt;Image&gt;&lt;filename val=&quot;C:\DOCUME~1\bbevens\LOCALS~1\Temp\PR\data\asimages\{577D6EE4-B18F-4FC2-B229-BF6FA7BC12E5}_9.png&quot;/&gt;&lt;left val=&quot;72&quot;/&gt;&lt;top val=&quot;126&quot;/&gt;&lt;width val=&quot;583&quot;/&gt;&lt;height val=&quot;394&quot;/&gt;&lt;hasText val=&quot;1&quot;/&gt;&lt;/Image&gt;&lt;/ThreeDShapeInfo&gt;"/>
</p:tagLst>
</file>

<file path=ppt/tags/tag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9&quot;/&gt;&lt;lineCharCount val=&quot;36&quot;/&gt;&lt;/TableIndex&gt;&lt;/ShapeTextInfo&gt;"/>
</p:tagLst>
</file>

<file path=ppt/tags/tag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8&quot;/&gt;&lt;lineCharCount val=&quot;21&quot;/&gt;&lt;/TableIndex&gt;&lt;/ShapeTextInfo&gt;"/>
  <p:tag name="PRESENTER_SHAPEINFO" val="&lt;ThreeDShapeInfo&gt;&lt;uuid val=&quot;{1CFE03B2-6AB9-4988-9273-FF580ED10934}&quot;/&gt;&lt;isInvalidForFieldText val=&quot;0&quot;/&gt;&lt;Image&gt;&lt;filename val=&quot;C:\DOCUME~1\bbevens\LOCALS~1\Temp\PR\data\asimages\{1CFE03B2-6AB9-4988-9273-FF580ED10934}_10.png&quot;/&gt;&lt;left val=&quot;480&quot;/&gt;&lt;top val=&quot;379&quot;/&gt;&lt;width val=&quot;217&quot;/&gt;&lt;height val=&quot;60&quot;/&gt;&lt;hasText val=&quot;1&quot;/&gt;&lt;/Image&gt;&lt;/ThreeDShapeInfo&gt;"/>
</p:tagLst>
</file>

<file path=ppt/tags/tag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quot;/&gt;&lt;lineCharCount val=&quot;2&quot;/&gt;&lt;/TableIndex&gt;&lt;/ShapeText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7&quot;/&gt;&lt;lineCharCount val=&quot;5&quot;/&gt;&lt;/TableIndex&gt;&lt;/ShapeTextInfo&gt;"/>
</p:tagLst>
</file>

<file path=ppt/tags/tag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1&quot;/&gt;&lt;lineCharCount val=&quot;18&quot;/&gt;&lt;/TableIndex&gt;&lt;/ShapeTextInfo&gt;"/>
  <p:tag name="PRESENTER_SHAPEINFO" val="&lt;ThreeDShapeInfo&gt;&lt;uuid val=&quot;{DD1B6176-02F6-409D-9DDA-EC9DAA8D305D}&quot;/&gt;&lt;isInvalidForFieldText val=&quot;0&quot;/&gt;&lt;Image&gt;&lt;filename val=&quot;C:\DOCUME~1\bbevens\LOCALS~1\Temp\PR\data\asimages\{DD1B6176-02F6-409D-9DDA-EC9DAA8D305D}_10.png&quot;/&gt;&lt;left val=&quot;6&quot;/&gt;&lt;top val=&quot;381&quot;/&gt;&lt;width val=&quot;242&quot;/&gt;&lt;height val=&quot;55&quot;/&gt;&lt;hasText val=&quot;1&quot;/&gt;&lt;/Image&gt;&lt;/ThreeDShapeInfo&gt;"/>
</p:tagLst>
</file>

<file path=ppt/tags/tag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3&quot;/&gt;&lt;lineCharCount val=&quot;2&quot;/&gt;&lt;lineCharCount val=&quot;2&quot;/&gt;&lt;/TableIndex&gt;&lt;/ShapeTextInfo&gt;"/>
</p:tagLst>
</file>

<file path=ppt/tags/tag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2&quot;/&gt;&lt;lineCharCount val=&quot;2&quot;/&gt;&lt;lineCharCount val=&quot;1&quot;/&gt;&lt;lineCharCount val=&quot;1&quot;/&gt;&lt;/TableIndex&gt;&lt;/ShapeTextInfo&gt;"/>
</p:tagLst>
</file>

<file path=ppt/tags/tag74.xml><?xml version="1.0" encoding="utf-8"?>
<p:tagLst xmlns:a="http://schemas.openxmlformats.org/drawingml/2006/main" xmlns:r="http://schemas.openxmlformats.org/officeDocument/2006/relationships" xmlns:p="http://schemas.openxmlformats.org/presentationml/2006/main">
  <p:tag name="PRESENTER_SHAPEINFO" val="&lt;ThreeDShapeInfo&gt;&lt;uuid val=&quot;{113C5B9A-3663-4BF1-8F9D-E99FF52481AA}&quot;/&gt;&lt;isInvalidForFieldText val=&quot;0&quot;/&gt;&lt;Image&gt;&lt;filename val=&quot;C:\DOCUME~1\bbevens\LOCALS~1\Temp\PR\data\asimages\{113C5B9A-3663-4BF1-8F9D-E99FF52481AA}_10.png&quot;/&gt;&lt;left val=&quot;66&quot;/&gt;&lt;top val=&quot;156&quot;/&gt;&lt;width val=&quot;160&quot;/&gt;&lt;height val=&quot;231&quot;/&gt;&lt;hasText val=&quot;1&quot;/&gt;&lt;/Image&gt;&lt;/ThreeDShapeInfo&gt;"/>
</p:tagLst>
</file>

<file path=ppt/tags/tag75.xml><?xml version="1.0" encoding="utf-8"?>
<p:tagLst xmlns:a="http://schemas.openxmlformats.org/drawingml/2006/main" xmlns:r="http://schemas.openxmlformats.org/officeDocument/2006/relationships" xmlns:p="http://schemas.openxmlformats.org/presentationml/2006/main">
  <p:tag name="PRESENTER_SHAPEINFO" val="&lt;ThreeDShapeInfo&gt;&lt;uuid val=&quot;{F1D55EA3-B190-4C2C-B4EA-2B262C7D9D58}&quot;/&gt;&lt;isInvalidForFieldText val=&quot;0&quot;/&gt;&lt;Image&gt;&lt;filename val=&quot;C:\DOCUME~1\bbevens\LOCALS~1\Temp\PR\data\asimages\{F1D55EA3-B190-4C2C-B4EA-2B262C7D9D58}_10.png&quot;/&gt;&lt;left val=&quot;432&quot;/&gt;&lt;top val=&quot;177&quot;/&gt;&lt;width val=&quot;253&quot;/&gt;&lt;height val=&quot;174&quot;/&gt;&lt;hasText val=&quot;1&quot;/&gt;&lt;/Image&gt;&lt;/ThreeDShapeInfo&gt;"/>
</p:tagLst>
</file>

<file path=ppt/tags/tag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quot;/&gt;&lt;lineCharCount val=&quot;15&quot;/&gt;&lt;/TableIndex&gt;&lt;/ShapeTextInfo&gt;"/>
</p:tagLst>
</file>

<file path=ppt/tags/tag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quot;/&gt;&lt;lineCharCount val=&quot;33&quot;/&gt;&lt;/TableIndex&gt;&lt;/ShapeTextInfo&gt;"/>
</p:tagLst>
</file>

<file path=ppt/tags/tag78.xml><?xml version="1.0" encoding="utf-8"?>
<p:tagLst xmlns:a="http://schemas.openxmlformats.org/drawingml/2006/main" xmlns:r="http://schemas.openxmlformats.org/officeDocument/2006/relationships" xmlns:p="http://schemas.openxmlformats.org/presentationml/2006/main">
  <p:tag name="PRESENTER_SHAPEINFO" val="&lt;ThreeDShapeInfo&gt;&lt;uuid val=&quot;{5F2B95F5-497A-4DD2-B245-1AD25AA64E38}&quot;/&gt;&lt;isInvalidForFieldText val=&quot;0&quot;/&gt;&lt;Image&gt;&lt;filename val=&quot;C:\DOCUME~1\bbevens\LOCALS~1\Temp\PR\data\asimages\{5F2B95F5-497A-4DD2-B245-1AD25AA64E38}_11.png&quot;/&gt;&lt;left val=&quot;42&quot;/&gt;&lt;top val=&quot;366&quot;/&gt;&lt;width val=&quot;199&quot;/&gt;&lt;height val=&quot;138&quot;/&gt;&lt;hasText val=&quot;1&quot;/&gt;&lt;/Image&gt;&lt;/ThreeDShapeInfo&gt;"/>
</p:tagLst>
</file>

<file path=ppt/tags/tag79.xml><?xml version="1.0" encoding="utf-8"?>
<p:tagLst xmlns:a="http://schemas.openxmlformats.org/drawingml/2006/main" xmlns:r="http://schemas.openxmlformats.org/officeDocument/2006/relationships" xmlns:p="http://schemas.openxmlformats.org/presentationml/2006/main">
  <p:tag name="PRESENTER_SHAPEINFO" val="&lt;ThreeDShapeInfo&gt;&lt;uuid val=&quot;{4ECA1CA6-A455-43F3-9531-2655474F64FE}&quot;/&gt;&lt;isInvalidForFieldText val=&quot;0&quot;/&gt;&lt;Image&gt;&lt;filename val=&quot;C:\DOCUME~1\bbevens\LOCALS~1\Temp\PR\data\asimages\{4ECA1CA6-A455-43F3-9531-2655474F64FE}_11.png&quot;/&gt;&lt;left val=&quot;540&quot;/&gt;&lt;top val=&quot;360&quot;/&gt;&lt;width val=&quot;135&quot;/&gt;&lt;height val=&quot;166&quot;/&gt;&lt;hasText val=&quot;1&quot;/&gt;&lt;/Image&gt;&lt;/ThreeDShape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80.xml><?xml version="1.0" encoding="utf-8"?>
<p:tagLst xmlns:a="http://schemas.openxmlformats.org/drawingml/2006/main" xmlns:r="http://schemas.openxmlformats.org/officeDocument/2006/relationships" xmlns:p="http://schemas.openxmlformats.org/presentationml/2006/main">
  <p:tag name="PRESENTER_SHAPEINFO" val="&lt;ThreeDShapeInfo&gt;&lt;uuid val=&quot;{B9603128-1513-48E9-89DB-DE4657DAFD6B}&quot;/&gt;&lt;isInvalidForFieldText val=&quot;0&quot;/&gt;&lt;Image&gt;&lt;filename val=&quot;C:\DOCUME~1\bbevens\LOCALS~1\Temp\PR\data\asimages\{B9603128-1513-48E9-89DB-DE4657DAFD6B}_11.png&quot;/&gt;&lt;left val=&quot;281&quot;/&gt;&lt;top val=&quot;366&quot;/&gt;&lt;width val=&quot;191&quot;/&gt;&lt;height val=&quot;150&quot;/&gt;&lt;hasText val=&quot;1&quot;/&gt;&lt;/Image&gt;&lt;/ThreeDShapeInfo&gt;"/>
</p:tagLst>
</file>

<file path=ppt/tags/tag8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quot;/&gt;&lt;lineCharCount val=&quot;42&quot;/&gt;&lt;/TableIndex&gt;&lt;/ShapeTextInfo&gt;"/>
</p:tagLst>
</file>

<file path=ppt/tags/tag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9&quot;/&gt;&lt;lineCharCount val=&quot;12&quot;/&gt;&lt;/TableIndex&gt;&lt;/ShapeTextInfo&gt;"/>
  <p:tag name="PRESENTER_SHAPEINFO" val="&lt;ThreeDShapeInfo&gt;&lt;uuid val=&quot;{73DDF02A-11DF-49CD-AFF5-67BE2224543C}&quot;/&gt;&lt;isInvalidForFieldText val=&quot;0&quot;/&gt;&lt;Image&gt;&lt;filename val=&quot;C:\DOCUME~1\bbevens\LOCALS~1\Temp\PR\data\asimages\{73DDF02A-11DF-49CD-AFF5-67BE2224543C}_12.png&quot;/&gt;&lt;left val=&quot;407&quot;/&gt;&lt;top val=&quot;101&quot;/&gt;&lt;width val=&quot;338&quot;/&gt;&lt;height val=&quot;151&quot;/&gt;&lt;hasText val=&quot;1&quot;/&gt;&lt;/Image&gt;&lt;/ThreeDShapeInfo&gt;"/>
</p:tagLst>
</file>

<file path=ppt/tags/tag83.xml><?xml version="1.0" encoding="utf-8"?>
<p:tagLst xmlns:a="http://schemas.openxmlformats.org/drawingml/2006/main" xmlns:r="http://schemas.openxmlformats.org/officeDocument/2006/relationships" xmlns:p="http://schemas.openxmlformats.org/presentationml/2006/main">
  <p:tag name="PRESENTER_SHAPEINFO" val="&lt;ThreeDShapeInfo&gt;&lt;uuid val=&quot;{CF35F990-2D83-4947-BA77-1FD786F9CE00}&quot;/&gt;&lt;isInvalidForFieldText val=&quot;0&quot;/&gt;&lt;Image&gt;&lt;filename val=&quot;C:\DOCUME~1\bbevens\LOCALS~1\Temp\PR\data\asimages\{CF35F990-2D83-4947-BA77-1FD786F9CE00}_12.png&quot;/&gt;&lt;left val=&quot;206&quot;/&gt;&lt;top val=&quot;324&quot;/&gt;&lt;width val=&quot;272&quot;/&gt;&lt;height val=&quot;184&quot;/&gt;&lt;hasText val=&quot;1&quot;/&gt;&lt;/Image&gt;&lt;/ThreeDShapeInfo&gt;"/>
</p:tagLst>
</file>

<file path=ppt/tags/tag84.xml><?xml version="1.0" encoding="utf-8"?>
<p:tagLst xmlns:a="http://schemas.openxmlformats.org/drawingml/2006/main" xmlns:r="http://schemas.openxmlformats.org/officeDocument/2006/relationships" xmlns:p="http://schemas.openxmlformats.org/presentationml/2006/main">
  <p:tag name="PRESENTER_SHAPEINFO" val="&lt;ThreeDShapeInfo&gt;&lt;uuid val=&quot;{8822C16F-F06B-41CD-B573-C04C8BC9C8DA}&quot;/&gt;&lt;isInvalidForFieldText val=&quot;0&quot;/&gt;&lt;Image&gt;&lt;filename val=&quot;C:\DOCUME~1\bbevens\LOCALS~1\Temp\PR\data\asimages\{8822C16F-F06B-41CD-B573-C04C8BC9C8DA}_12.png&quot;/&gt;&lt;left val=&quot;43&quot;/&gt;&lt;top val=&quot;246&quot;/&gt;&lt;width val=&quot;189&quot;/&gt;&lt;height val=&quot;274&quot;/&gt;&lt;hasText val=&quot;1&quot;/&gt;&lt;/Image&gt;&lt;/ThreeDShapeInfo&gt;"/>
</p:tagLst>
</file>

<file path=ppt/tags/tag85.xml><?xml version="1.0" encoding="utf-8"?>
<p:tagLst xmlns:a="http://schemas.openxmlformats.org/drawingml/2006/main" xmlns:r="http://schemas.openxmlformats.org/officeDocument/2006/relationships" xmlns:p="http://schemas.openxmlformats.org/presentationml/2006/main">
  <p:tag name="PRESENTER_SHAPEINFO" val="&lt;ThreeDShapeInfo&gt;&lt;uuid val=&quot;{71840548-9DB8-4EAA-857E-8666B466F9D4}&quot;/&gt;&lt;isInvalidForFieldText val=&quot;0&quot;/&gt;&lt;Image&gt;&lt;filename val=&quot;C:\DOCUME~1\bbevens\LOCALS~1\Temp\PR\data\asimages\{71840548-9DB8-4EAA-857E-8666B466F9D4}_12.png&quot;/&gt;&lt;left val=&quot;18&quot;/&gt;&lt;top val=&quot;75&quot;/&gt;&lt;width val=&quot;282&quot;/&gt;&lt;height val=&quot;193&quot;/&gt;&lt;hasText val=&quot;1&quot;/&gt;&lt;/Image&gt;&lt;/ThreeDShapeInfo&gt;"/>
</p:tagLst>
</file>

<file path=ppt/tags/tag86.xml><?xml version="1.0" encoding="utf-8"?>
<p:tagLst xmlns:a="http://schemas.openxmlformats.org/drawingml/2006/main" xmlns:r="http://schemas.openxmlformats.org/officeDocument/2006/relationships" xmlns:p="http://schemas.openxmlformats.org/presentationml/2006/main">
  <p:tag name="PRESENTER_SHAPEINFO" val="&lt;ThreeDShapeInfo&gt;&lt;uuid val=&quot;{E7E09AE3-4553-4B05-8A61-8CB989F35659}&quot;/&gt;&lt;isInvalidForFieldText val=&quot;0&quot;/&gt;&lt;Image&gt;&lt;filename val=&quot;C:\DOCUME~1\bbevens\LOCALS~1\Temp\PR\data\asimages\{E7E09AE3-4553-4B05-8A61-8CB989F35659}_12.png&quot;/&gt;&lt;left val=&quot;258&quot;/&gt;&lt;top val=&quot;118&quot;/&gt;&lt;width val=&quot;178&quot;/&gt;&lt;height val=&quot;240&quot;/&gt;&lt;hasText val=&quot;1&quot;/&gt;&lt;/Image&gt;&lt;/ThreeDShapeInfo&gt;"/>
</p:tagLst>
</file>

<file path=ppt/tags/tag8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14&quot;/&gt;&lt;lineCharCount val=&quot;10&quot;/&gt;&lt;lineCharCount val=&quot;9&quot;/&gt;&lt;lineCharCount val=&quot;13&quot;/&gt;&lt;/TableIndex&gt;&lt;/ShapeTextInfo&gt;"/>
  <p:tag name="PRESENTER_SHAPEINFO" val="&lt;ThreeDShapeInfo&gt;&lt;uuid val=&quot;{9CCF8D7E-5813-4A39-9F5D-AA579E58A118}&quot;/&gt;&lt;isInvalidForFieldText val=&quot;0&quot;/&gt;&lt;Image&gt;&lt;filename val=&quot;C:\DOCUME~1\bbevens\LOCALS~1\Temp\PR\data\asimages\{9CCF8D7E-5813-4A39-9F5D-AA579E58A118}_12.png&quot;/&gt;&lt;left val=&quot;407&quot;/&gt;&lt;top val=&quot;249&quot;/&gt;&lt;width val=&quot;362&quot;/&gt;&lt;height val=&quot;172&quot;/&gt;&lt;hasText val=&quot;1&quot;/&gt;&lt;/Image&gt;&lt;/ThreeDShape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Custom 5">
      <a:dk1>
        <a:sysClr val="windowText" lastClr="000000"/>
      </a:dk1>
      <a:lt1>
        <a:sysClr val="window" lastClr="FFFFFF"/>
      </a:lt1>
      <a:dk2>
        <a:srgbClr val="A5E9FB"/>
      </a:dk2>
      <a:lt2>
        <a:srgbClr val="011F27"/>
      </a:lt2>
      <a:accent1>
        <a:srgbClr val="0F6FC6"/>
      </a:accent1>
      <a:accent2>
        <a:srgbClr val="009DD9"/>
      </a:accent2>
      <a:accent3>
        <a:srgbClr val="01303D"/>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684</TotalTime>
  <Words>1023</Words>
  <Application>Microsoft Office PowerPoint</Application>
  <PresentationFormat>On-screen Show (4:3)</PresentationFormat>
  <Paragraphs>92</Paragraphs>
  <Slides>12</Slides>
  <Notes>12</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Flow</vt:lpstr>
      <vt:lpstr>Animal Habitats</vt:lpstr>
      <vt:lpstr>All animals need food, water, and a way to stay safe.</vt:lpstr>
      <vt:lpstr>What animals need is related to their habitat.</vt:lpstr>
      <vt:lpstr>Cave habitat</vt:lpstr>
      <vt:lpstr>Outback habitat</vt:lpstr>
      <vt:lpstr>How do you compare things?     </vt:lpstr>
      <vt:lpstr>Compare a cave habitat  and an outback habitat. </vt:lpstr>
      <vt:lpstr>Coral Reef  habitat </vt:lpstr>
      <vt:lpstr>Tropical Rainforest habitat </vt:lpstr>
      <vt:lpstr>Compare a coral reef habitat and a tropical rain forest habitat. </vt:lpstr>
      <vt:lpstr> Habitats can be</vt:lpstr>
      <vt:lpstr>Now it’s   your turn…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Animal habitats</dc:title>
  <dc:creator>ileana</dc:creator>
  <cp:lastModifiedBy>bbevens</cp:lastModifiedBy>
  <cp:revision>95</cp:revision>
  <dcterms:created xsi:type="dcterms:W3CDTF">2012-06-06T18:08:02Z</dcterms:created>
  <dcterms:modified xsi:type="dcterms:W3CDTF">2013-10-03T18:51:30Z</dcterms:modified>
</cp:coreProperties>
</file>